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1" r:id="rId26"/>
    <p:sldId id="280" r:id="rId27"/>
    <p:sldId id="282" r:id="rId28"/>
    <p:sldId id="283" r:id="rId29"/>
    <p:sldId id="284" r:id="rId30"/>
    <p:sldId id="286" r:id="rId31"/>
    <p:sldId id="285" r:id="rId3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87" autoAdjust="0"/>
    <p:restoredTop sz="94659" autoAdjust="0"/>
  </p:normalViewPr>
  <p:slideViewPr>
    <p:cSldViewPr>
      <p:cViewPr varScale="1">
        <p:scale>
          <a:sx n="48" d="100"/>
          <a:sy n="48" d="100"/>
        </p:scale>
        <p:origin x="-75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1/29/2013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1/29/2013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1/29/2013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1/29/2013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1/29/2013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1/29/2013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1/29/2013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1/29/2013</a:t>
            </a:fld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1/29/2013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1/29/2013</a:t>
            </a:fld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1/29/2013</a:t>
            </a:fld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1/29/2013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81200" y="533400"/>
            <a:ext cx="8077200" cy="1470025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День Рождения </a:t>
            </a:r>
            <a:br>
              <a:rPr lang="ru-RU" sz="3600" dirty="0" smtClean="0"/>
            </a:br>
            <a:r>
              <a:rPr lang="ru-RU" sz="3600" dirty="0" smtClean="0"/>
              <a:t>                   в нашей группе!</a:t>
            </a:r>
            <a:endParaRPr lang="ru-RU" sz="3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2209800"/>
            <a:ext cx="5772509" cy="4191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Пришло время пожеланий для именинника...</a:t>
            </a:r>
            <a:endParaRPr lang="ru-RU" b="1" dirty="0"/>
          </a:p>
        </p:txBody>
      </p:sp>
      <p:pic>
        <p:nvPicPr>
          <p:cNvPr id="9218" name="Picture 2" descr="D:\фото\DSC007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600200"/>
            <a:ext cx="6629400" cy="4972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Все стараются задеть волшебный плащ - "ведь он исполняет желания".</a:t>
            </a:r>
            <a:endParaRPr lang="ru-RU" b="1" dirty="0"/>
          </a:p>
        </p:txBody>
      </p:sp>
      <p:pic>
        <p:nvPicPr>
          <p:cNvPr id="10242" name="Picture 2" descr="D:\фото\DSC007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524000"/>
            <a:ext cx="4191001" cy="518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Поднимаем на стульчике именинника 6 раз...</a:t>
            </a:r>
            <a:endParaRPr lang="ru-RU" b="1" dirty="0"/>
          </a:p>
        </p:txBody>
      </p:sp>
      <p:pic>
        <p:nvPicPr>
          <p:cNvPr id="11266" name="Picture 2" descr="D:\фото\DSC007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676400"/>
            <a:ext cx="6172200" cy="4724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7467600" cy="1143000"/>
          </a:xfrm>
        </p:spPr>
        <p:txBody>
          <a:bodyPr/>
          <a:lstStyle/>
          <a:p>
            <a:pPr algn="ctr"/>
            <a:r>
              <a:rPr lang="ru-RU" b="1" dirty="0" smtClean="0"/>
              <a:t>Посмотрите какие мы большие...</a:t>
            </a:r>
            <a:endParaRPr lang="ru-RU" b="1" dirty="0"/>
          </a:p>
        </p:txBody>
      </p:sp>
      <p:pic>
        <p:nvPicPr>
          <p:cNvPr id="12290" name="Picture 2" descr="D:\фото\DSC007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066800"/>
            <a:ext cx="4572000" cy="5562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/>
              <a:t>конкурс на самого внимательного "Займи свой домик"</a:t>
            </a:r>
            <a:endParaRPr lang="ru-RU" b="1" dirty="0"/>
          </a:p>
        </p:txBody>
      </p:sp>
      <p:pic>
        <p:nvPicPr>
          <p:cNvPr id="13315" name="Picture 3" descr="D:\фото\DSC007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524000"/>
            <a:ext cx="6858000" cy="514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конкурс на самого внимательного "Займи свой домик"</a:t>
            </a:r>
            <a:endParaRPr lang="ru-RU" dirty="0"/>
          </a:p>
        </p:txBody>
      </p:sp>
      <p:pic>
        <p:nvPicPr>
          <p:cNvPr id="4" name="Picture 4" descr="D:\фото\DSC007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600200"/>
            <a:ext cx="6502400" cy="487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sh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конкурс на самого внимательного "Займи свой домик"</a:t>
            </a:r>
            <a:endParaRPr lang="ru-RU" dirty="0"/>
          </a:p>
        </p:txBody>
      </p:sp>
      <p:pic>
        <p:nvPicPr>
          <p:cNvPr id="14338" name="Picture 2" descr="D:\фото\DSC007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524000"/>
            <a:ext cx="6807200" cy="5105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-152400"/>
            <a:ext cx="7467600" cy="1143000"/>
          </a:xfrm>
        </p:spPr>
        <p:txBody>
          <a:bodyPr/>
          <a:lstStyle/>
          <a:p>
            <a:pPr algn="ctr"/>
            <a:r>
              <a:rPr lang="ru-RU" b="1" dirty="0" smtClean="0"/>
              <a:t>Конкурс "Найди свой башмачок"</a:t>
            </a:r>
            <a:endParaRPr lang="ru-RU" b="1" dirty="0"/>
          </a:p>
        </p:txBody>
      </p:sp>
      <p:pic>
        <p:nvPicPr>
          <p:cNvPr id="15362" name="Picture 2" descr="D:\фото\DSC007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295400"/>
            <a:ext cx="6705599" cy="502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-152400"/>
            <a:ext cx="7467600" cy="1143000"/>
          </a:xfrm>
        </p:spPr>
        <p:txBody>
          <a:bodyPr/>
          <a:lstStyle/>
          <a:p>
            <a:pPr algn="ctr"/>
            <a:r>
              <a:rPr lang="ru-RU" b="1" dirty="0" smtClean="0"/>
              <a:t>Конкурс "Найди свой башмачок"</a:t>
            </a:r>
            <a:endParaRPr lang="ru-RU" b="1" dirty="0"/>
          </a:p>
        </p:txBody>
      </p:sp>
      <p:pic>
        <p:nvPicPr>
          <p:cNvPr id="16386" name="Picture 2" descr="D:\фото\DSC007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295400"/>
            <a:ext cx="6705600" cy="502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7467600" cy="1143000"/>
          </a:xfrm>
        </p:spPr>
        <p:txBody>
          <a:bodyPr/>
          <a:lstStyle/>
          <a:p>
            <a:pPr algn="ctr"/>
            <a:r>
              <a:rPr lang="ru-RU" b="1" dirty="0" smtClean="0"/>
              <a:t>Конкурс "Найди свой башмачок"</a:t>
            </a:r>
            <a:endParaRPr lang="ru-RU" dirty="0"/>
          </a:p>
        </p:txBody>
      </p:sp>
      <p:pic>
        <p:nvPicPr>
          <p:cNvPr id="17410" name="Picture 2" descr="D:\фото\DSC007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219200"/>
            <a:ext cx="7107767" cy="5330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ircl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0"/>
            <a:ext cx="7467600" cy="1143000"/>
          </a:xfrm>
        </p:spPr>
        <p:txBody>
          <a:bodyPr/>
          <a:lstStyle/>
          <a:p>
            <a:r>
              <a:rPr lang="ru-RU" b="1" dirty="0" smtClean="0"/>
              <a:t>Наш стенд "С днём рождения"</a:t>
            </a:r>
            <a:endParaRPr lang="ru-RU" b="1" dirty="0"/>
          </a:p>
        </p:txBody>
      </p:sp>
      <p:pic>
        <p:nvPicPr>
          <p:cNvPr id="1026" name="Picture 2" descr="D:\фото\DSC008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371600"/>
            <a:ext cx="6807200" cy="5105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Игра-танец "Шёл </a:t>
            </a:r>
            <a:r>
              <a:rPr lang="ru-RU" b="1" dirty="0" err="1" smtClean="0"/>
              <a:t>Димон</a:t>
            </a:r>
            <a:r>
              <a:rPr lang="ru-RU" b="1" dirty="0" smtClean="0"/>
              <a:t> по лесу, нашёл себе принцессу..."</a:t>
            </a:r>
            <a:endParaRPr lang="ru-RU" b="1" dirty="0"/>
          </a:p>
        </p:txBody>
      </p:sp>
      <p:pic>
        <p:nvPicPr>
          <p:cNvPr id="18434" name="Picture 2" descr="D:\фото\DSC007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447800"/>
            <a:ext cx="3827860" cy="5257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zoom dir="in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Наш именинник готов принимать поздравления и подарки.</a:t>
            </a:r>
            <a:endParaRPr lang="ru-RU" b="1" dirty="0"/>
          </a:p>
        </p:txBody>
      </p:sp>
      <p:pic>
        <p:nvPicPr>
          <p:cNvPr id="19458" name="Picture 2" descr="D:\фото\DSC007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600200"/>
            <a:ext cx="3963691" cy="5105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59" name="Picture 3" descr="D:\фото\DSC00782.jpg"/>
          <p:cNvPicPr>
            <a:picLocks noChangeAspect="1" noChangeArrowheads="1"/>
          </p:cNvPicPr>
          <p:nvPr/>
        </p:nvPicPr>
        <p:blipFill>
          <a:blip r:embed="rId3" cstate="print"/>
          <a:srcRect l="7014" t="13370" r="6319"/>
          <a:stretch>
            <a:fillRect/>
          </a:stretch>
        </p:blipFill>
        <p:spPr bwMode="auto">
          <a:xfrm>
            <a:off x="4419600" y="1600200"/>
            <a:ext cx="3847548" cy="5105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hecker dir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143000"/>
          </a:xfrm>
        </p:spPr>
        <p:txBody>
          <a:bodyPr/>
          <a:lstStyle/>
          <a:p>
            <a:pPr algn="ctr"/>
            <a:r>
              <a:rPr lang="ru-RU" b="1" dirty="0" smtClean="0"/>
              <a:t>Ребята приготовили свои личные поздравления и пожелания.</a:t>
            </a:r>
            <a:endParaRPr lang="ru-RU" b="1" dirty="0"/>
          </a:p>
        </p:txBody>
      </p:sp>
      <p:pic>
        <p:nvPicPr>
          <p:cNvPr id="20482" name="Picture 2" descr="D:\фото\DSC007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295400"/>
            <a:ext cx="4271211" cy="541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hecker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D:\фото\DSC007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219200"/>
            <a:ext cx="4419600" cy="5524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57200" y="0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small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Ребята приготовили свои личные поздравления и пожелания.</a:t>
            </a:r>
            <a:endParaRPr kumimoji="0" lang="ru-RU" sz="3000" b="1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push dir="d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-304800"/>
            <a:ext cx="7467600" cy="1143000"/>
          </a:xfrm>
        </p:spPr>
        <p:txBody>
          <a:bodyPr/>
          <a:lstStyle/>
          <a:p>
            <a:pPr algn="ctr"/>
            <a:r>
              <a:rPr lang="ru-RU" b="1" dirty="0" smtClean="0"/>
              <a:t>Конкурс "Найди подарок"</a:t>
            </a:r>
            <a:endParaRPr lang="ru-RU" b="1" dirty="0"/>
          </a:p>
        </p:txBody>
      </p:sp>
      <p:pic>
        <p:nvPicPr>
          <p:cNvPr id="22530" name="Picture 2" descr="D:\фото\DSC007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219200"/>
            <a:ext cx="6858000" cy="51435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mb dir="vert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33400" y="-304800"/>
            <a:ext cx="7467600" cy="1143000"/>
          </a:xfrm>
        </p:spPr>
        <p:txBody>
          <a:bodyPr/>
          <a:lstStyle/>
          <a:p>
            <a:pPr algn="ctr"/>
            <a:r>
              <a:rPr lang="ru-RU" b="1" dirty="0" smtClean="0"/>
              <a:t>Конкурс "Найди подарок"</a:t>
            </a:r>
            <a:endParaRPr lang="ru-RU" b="1" dirty="0"/>
          </a:p>
        </p:txBody>
      </p:sp>
      <p:pic>
        <p:nvPicPr>
          <p:cNvPr id="24578" name="Picture 2" descr="D:\фото\DSC007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990600"/>
            <a:ext cx="7112000" cy="533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ver dir="l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33400" y="-304800"/>
            <a:ext cx="7467600" cy="1143000"/>
          </a:xfrm>
        </p:spPr>
        <p:txBody>
          <a:bodyPr/>
          <a:lstStyle/>
          <a:p>
            <a:pPr algn="ctr"/>
            <a:r>
              <a:rPr lang="ru-RU" b="1" dirty="0" smtClean="0"/>
              <a:t>Конкурс "Найди подарок"</a:t>
            </a:r>
            <a:endParaRPr lang="ru-RU" b="1" dirty="0"/>
          </a:p>
        </p:txBody>
      </p:sp>
      <p:pic>
        <p:nvPicPr>
          <p:cNvPr id="23554" name="Picture 2" descr="D:\фото\DSC007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8952" y="990600"/>
            <a:ext cx="7315200" cy="548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zoom dir="in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143000"/>
          </a:xfrm>
        </p:spPr>
        <p:txBody>
          <a:bodyPr/>
          <a:lstStyle/>
          <a:p>
            <a:pPr algn="ctr"/>
            <a:r>
              <a:rPr lang="ru-RU" b="1" dirty="0" smtClean="0"/>
              <a:t>а вот и подарок, который спрятал </a:t>
            </a:r>
            <a:r>
              <a:rPr lang="ru-RU" b="1" dirty="0" err="1" smtClean="0"/>
              <a:t>печкин</a:t>
            </a:r>
            <a:r>
              <a:rPr lang="ru-RU" b="1" dirty="0" smtClean="0"/>
              <a:t>.</a:t>
            </a:r>
            <a:endParaRPr lang="ru-RU" b="1" dirty="0"/>
          </a:p>
        </p:txBody>
      </p:sp>
      <p:pic>
        <p:nvPicPr>
          <p:cNvPr id="25602" name="Picture 2" descr="D:\фото\DSC007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295400"/>
            <a:ext cx="3943350" cy="5257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edg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кто подарок нашёл, тот и дарит его от всей группы.</a:t>
            </a:r>
            <a:endParaRPr lang="ru-RU" b="1" dirty="0"/>
          </a:p>
        </p:txBody>
      </p:sp>
      <p:pic>
        <p:nvPicPr>
          <p:cNvPr id="26626" name="Picture 2" descr="D:\фото\DSC00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1447800"/>
            <a:ext cx="3886200" cy="518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27" name="Picture 3" descr="D:\фото\DSC00801.jpg"/>
          <p:cNvPicPr>
            <a:picLocks noChangeAspect="1" noChangeArrowheads="1"/>
          </p:cNvPicPr>
          <p:nvPr/>
        </p:nvPicPr>
        <p:blipFill>
          <a:blip r:embed="rId3" cstate="print"/>
          <a:srcRect t="10443" r="2292"/>
          <a:stretch>
            <a:fillRect/>
          </a:stretch>
        </p:blipFill>
        <p:spPr bwMode="auto">
          <a:xfrm>
            <a:off x="457200" y="1447800"/>
            <a:ext cx="3962400" cy="518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ld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-22860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а теперь чаепитие.</a:t>
            </a:r>
            <a:endParaRPr lang="ru-RU" sz="3200" b="1" dirty="0"/>
          </a:p>
        </p:txBody>
      </p:sp>
      <p:pic>
        <p:nvPicPr>
          <p:cNvPr id="27650" name="Picture 2" descr="D:\фото\DSC006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219200"/>
            <a:ext cx="6908800" cy="51816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7467600" cy="1143000"/>
          </a:xfrm>
        </p:spPr>
        <p:txBody>
          <a:bodyPr/>
          <a:lstStyle/>
          <a:p>
            <a:r>
              <a:rPr lang="ru-RU" b="1" dirty="0" smtClean="0"/>
              <a:t>Письмо и посылка от Печкина</a:t>
            </a:r>
            <a:endParaRPr lang="ru-RU" b="1" dirty="0"/>
          </a:p>
        </p:txBody>
      </p:sp>
      <p:pic>
        <p:nvPicPr>
          <p:cNvPr id="2050" name="Picture 2" descr="D:\фото\DSC006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447800"/>
            <a:ext cx="6604000" cy="495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D:\фото\DSC008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609600"/>
            <a:ext cx="7010400" cy="52578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randomBar dir="vert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D:\фото\DSC008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457200"/>
            <a:ext cx="7213600" cy="5638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randomBa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143000"/>
          </a:xfrm>
        </p:spPr>
        <p:txBody>
          <a:bodyPr/>
          <a:lstStyle/>
          <a:p>
            <a:pPr algn="ctr"/>
            <a:r>
              <a:rPr lang="ru-RU" b="1" dirty="0" smtClean="0"/>
              <a:t>Внимательно зачитываем письмо.</a:t>
            </a:r>
            <a:endParaRPr lang="ru-RU" b="1" dirty="0"/>
          </a:p>
        </p:txBody>
      </p:sp>
      <p:pic>
        <p:nvPicPr>
          <p:cNvPr id="3074" name="Picture 2" descr="D:\фото\DSC006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524000"/>
            <a:ext cx="6248400" cy="46862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-152400"/>
            <a:ext cx="7467600" cy="1143000"/>
          </a:xfrm>
        </p:spPr>
        <p:txBody>
          <a:bodyPr/>
          <a:lstStyle/>
          <a:p>
            <a:pPr algn="ctr"/>
            <a:r>
              <a:rPr lang="ru-RU" b="1" dirty="0" smtClean="0"/>
              <a:t>Плащ для именинника</a:t>
            </a:r>
            <a:endParaRPr lang="ru-RU" b="1" dirty="0"/>
          </a:p>
        </p:txBody>
      </p:sp>
      <p:pic>
        <p:nvPicPr>
          <p:cNvPr id="4098" name="Picture 2" descr="D:\фото\DSC006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295400"/>
            <a:ext cx="3733800" cy="497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7467600" cy="1143000"/>
          </a:xfrm>
        </p:spPr>
        <p:txBody>
          <a:bodyPr/>
          <a:lstStyle/>
          <a:p>
            <a:pPr algn="ctr"/>
            <a:r>
              <a:rPr lang="ru-RU" b="1" dirty="0" smtClean="0"/>
              <a:t>А вот и сам именинник -Дима.</a:t>
            </a:r>
            <a:endParaRPr lang="ru-RU" b="1" dirty="0"/>
          </a:p>
        </p:txBody>
      </p:sp>
      <p:pic>
        <p:nvPicPr>
          <p:cNvPr id="5122" name="Picture 2" descr="D:\фото\DSC006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219200"/>
            <a:ext cx="3771900" cy="518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-152400"/>
            <a:ext cx="7467600" cy="1143000"/>
          </a:xfrm>
        </p:spPr>
        <p:txBody>
          <a:bodyPr/>
          <a:lstStyle/>
          <a:p>
            <a:pPr algn="ctr"/>
            <a:r>
              <a:rPr lang="ru-RU" b="1" dirty="0" smtClean="0"/>
              <a:t>Поём традиционный каравай.</a:t>
            </a:r>
            <a:endParaRPr lang="ru-RU" b="1" dirty="0"/>
          </a:p>
        </p:txBody>
      </p:sp>
      <p:pic>
        <p:nvPicPr>
          <p:cNvPr id="6146" name="Picture 2" descr="D:\фото\DSC006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219200"/>
            <a:ext cx="6807200" cy="5105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каравай, каравай, </a:t>
            </a:r>
            <a:br>
              <a:rPr lang="ru-RU" b="1" dirty="0" smtClean="0"/>
            </a:br>
            <a:r>
              <a:rPr lang="ru-RU" b="1" dirty="0" smtClean="0"/>
              <a:t>кого любишь выбирай...</a:t>
            </a:r>
            <a:endParaRPr lang="ru-RU" b="1" dirty="0"/>
          </a:p>
        </p:txBody>
      </p:sp>
      <p:pic>
        <p:nvPicPr>
          <p:cNvPr id="7170" name="Picture 2" descr="D:\фото\DSC006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524000"/>
            <a:ext cx="6731000" cy="495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-228600"/>
            <a:ext cx="7467600" cy="1066800"/>
          </a:xfrm>
        </p:spPr>
        <p:txBody>
          <a:bodyPr/>
          <a:lstStyle/>
          <a:p>
            <a:pPr algn="ctr"/>
            <a:r>
              <a:rPr lang="ru-RU" b="1" dirty="0" smtClean="0"/>
              <a:t>Любимая подружка - Сашенька.</a:t>
            </a:r>
            <a:endParaRPr lang="ru-RU" b="1" dirty="0"/>
          </a:p>
        </p:txBody>
      </p:sp>
      <p:pic>
        <p:nvPicPr>
          <p:cNvPr id="8194" name="Picture 2" descr="D:\фото\DSC006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066800"/>
            <a:ext cx="4572000" cy="5562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47</TotalTime>
  <Words>192</Words>
  <Application>Microsoft Office PowerPoint</Application>
  <PresentationFormat>Экран (4:3)</PresentationFormat>
  <Paragraphs>29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Эркер</vt:lpstr>
      <vt:lpstr>День Рождения                     в нашей группе!</vt:lpstr>
      <vt:lpstr>Наш стенд "С днём рождения"</vt:lpstr>
      <vt:lpstr>Письмо и посылка от Печкина</vt:lpstr>
      <vt:lpstr>Внимательно зачитываем письмо.</vt:lpstr>
      <vt:lpstr>Плащ для именинника</vt:lpstr>
      <vt:lpstr>А вот и сам именинник -Дима.</vt:lpstr>
      <vt:lpstr>Поём традиционный каравай.</vt:lpstr>
      <vt:lpstr>каравай, каравай,  кого любишь выбирай...</vt:lpstr>
      <vt:lpstr>Любимая подружка - Сашенька.</vt:lpstr>
      <vt:lpstr>Пришло время пожеланий для именинника...</vt:lpstr>
      <vt:lpstr>Все стараются задеть волшебный плащ - "ведь он исполняет желания".</vt:lpstr>
      <vt:lpstr>Поднимаем на стульчике именинника 6 раз...</vt:lpstr>
      <vt:lpstr>Посмотрите какие мы большие...</vt:lpstr>
      <vt:lpstr>конкурс на самого внимательного "Займи свой домик"</vt:lpstr>
      <vt:lpstr>конкурс на самого внимательного "Займи свой домик"</vt:lpstr>
      <vt:lpstr>конкурс на самого внимательного "Займи свой домик"</vt:lpstr>
      <vt:lpstr>Конкурс "Найди свой башмачок"</vt:lpstr>
      <vt:lpstr>Конкурс "Найди свой башмачок"</vt:lpstr>
      <vt:lpstr>Конкурс "Найди свой башмачок"</vt:lpstr>
      <vt:lpstr>Игра-танец "Шёл Димон по лесу, нашёл себе принцессу..."</vt:lpstr>
      <vt:lpstr>Наш именинник готов принимать поздравления и подарки.</vt:lpstr>
      <vt:lpstr>Ребята приготовили свои личные поздравления и пожелания.</vt:lpstr>
      <vt:lpstr>Слайд 23</vt:lpstr>
      <vt:lpstr>Конкурс "Найди подарок"</vt:lpstr>
      <vt:lpstr>Конкурс "Найди подарок"</vt:lpstr>
      <vt:lpstr>Конкурс "Найди подарок"</vt:lpstr>
      <vt:lpstr>а вот и подарок, который спрятал печкин.</vt:lpstr>
      <vt:lpstr>кто подарок нашёл, тот и дарит его от всей группы.</vt:lpstr>
      <vt:lpstr>а теперь чаепитие.</vt:lpstr>
      <vt:lpstr>Слайд 30</vt:lpstr>
      <vt:lpstr>Слайд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Рождение                     в нашей группе!</dc:title>
  <dc:creator>На всякий случай!</dc:creator>
  <cp:lastModifiedBy>Your User Name</cp:lastModifiedBy>
  <cp:revision>8</cp:revision>
  <dcterms:created xsi:type="dcterms:W3CDTF">2013-01-23T15:43:06Z</dcterms:created>
  <dcterms:modified xsi:type="dcterms:W3CDTF">2013-01-29T15:34:17Z</dcterms:modified>
</cp:coreProperties>
</file>