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FFFF"/>
    <a:srgbClr val="4F81B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1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cer\Desktop\Картинки для титулов\теремок 1.jpg"/>
          <p:cNvPicPr>
            <a:picLocks noChangeAspect="1" noChangeArrowheads="1"/>
          </p:cNvPicPr>
          <p:nvPr/>
        </p:nvPicPr>
        <p:blipFill>
          <a:blip r:embed="rId2">
            <a:lum bright="2000"/>
          </a:blip>
          <a:srcRect/>
          <a:stretch>
            <a:fillRect/>
          </a:stretch>
        </p:blipFill>
        <p:spPr bwMode="auto">
          <a:xfrm>
            <a:off x="1428728" y="1857364"/>
            <a:ext cx="6357982" cy="4756699"/>
          </a:xfrm>
          <a:prstGeom prst="rect">
            <a:avLst/>
          </a:prstGeom>
          <a:noFill/>
        </p:spPr>
      </p:pic>
      <p:sp>
        <p:nvSpPr>
          <p:cNvPr id="13" name="Прямоугольник 12"/>
          <p:cNvSpPr/>
          <p:nvPr/>
        </p:nvSpPr>
        <p:spPr>
          <a:xfrm>
            <a:off x="1500166" y="142852"/>
            <a:ext cx="592935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«Чудо – теремок»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14348" y="1071546"/>
            <a:ext cx="7929617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Сценарий досуга для детей младшей группы </a:t>
            </a:r>
            <a:endParaRPr lang="ru-RU" sz="28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28794" y="1714488"/>
            <a:ext cx="5500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Музыкальный  руководитель:  </a:t>
            </a:r>
            <a:r>
              <a:rPr lang="ru-RU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Абрарова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В. И. 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714348" y="0"/>
            <a:ext cx="7929618" cy="68480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85725" marR="0" lvl="0" indent="-8572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Звучит музыка «Топ –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топ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топает малыш», композиция движений Т.И. Суворовой.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Под музыку в зал входят малыши, танцуют и встают полукругом.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Вед 1: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</a:t>
            </a:r>
            <a:r>
              <a:rPr kumimoji="0" lang="ru-RU" sz="1600" b="0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Трудно сделать первый шаг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Без поддержки мамы.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Ребенок: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Но, руки мамы держат нас,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Теперь мы ходим сами.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Вед 2: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 нам опять пришла весна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Мамин праздник принесла.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В небе солнышко проснулось,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Нежно мамам улыбнулось.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Вед 1: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день весенний, солнечный,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Мам мы поздравляем,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Жизни долгой, радостной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От души желаем!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Дети:             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1  Солнце пригревает,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На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дворе тепло.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От улыбки мамы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Радостно, светло.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2  Мамочка родная,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Я тебя люблю,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Я тебе весеннюю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Песенку спою.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  Слушай, мамочка моя,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Эта песня для тебя!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Песня «Золотые лучики», слова и музыка Г.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Вихаревой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 окончании песни дети садятся на стульчики.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6314" y="2643182"/>
            <a:ext cx="4071966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785786" y="142852"/>
            <a:ext cx="6215106" cy="6647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Вед 2: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Природа радостно поет,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К нам Весна – красна идет!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Звучит музыка, входит «Весна».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Весна:                    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Здравствуйте, мои друзья,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Рада встрече с вами я.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Каждый год к вам прихожу,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Мамин праздник приношу.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Я шла без отдыха, без сна,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Зовусь – красавица Весна!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Я листики, травку,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Цветочки люблю,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Весеннюю песенку я вам спою!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Весна исполняет песню.                                                                                         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Весна:                    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Давайте праздник продолжать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И мам любимых поздравлять!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500034" y="0"/>
            <a:ext cx="8358246" cy="6801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В центр зала выходят 2 ребенка.</a:t>
            </a:r>
            <a:endParaRPr lang="ru-RU" sz="9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Дети:             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1 Мы на празднике нашем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    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Мамам весело попляшем.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  2 Дружно песенки споем,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     Всех поздравим с Женским днем!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(садятся).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Весна:                    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Смотрите, дети, теремок,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     Стоит не низок, не высок.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     Ставенки резные,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     Окна расписные.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    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Кто же в теремке живет?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     Кто же в гости к нам придет?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Постучу-ка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я разок,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    В расчудесный теремок.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    Тук, тук, тук,                                                                                          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6390" name="Picture 6" descr="C:\Users\Acer\Desktop\Картинки для титулов\девока-весн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86512" y="2643182"/>
            <a:ext cx="2571768" cy="3188142"/>
          </a:xfrm>
          <a:prstGeom prst="rect">
            <a:avLst/>
          </a:prstGeom>
          <a:noFill/>
        </p:spPr>
      </p:pic>
      <p:pic>
        <p:nvPicPr>
          <p:cNvPr id="16391" name="Picture 7" descr="C:\Users\Acer\Desktop\Картинки для титулов\солнышко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86512" y="642918"/>
            <a:ext cx="1428750" cy="142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642910" y="0"/>
            <a:ext cx="7143800" cy="652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Кто в теремочке живет,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Кто на праздник к нам придет?!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Звучит музыка. В центр зала выходит кукла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Мальвина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Мальвина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          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Здравствуйте, мои друзья,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Всех вас рада видеть я!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Весна:   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Здравствуй, куколка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Мальвина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Мальвина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          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Я пришла из магазина.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Скучно было мне на полке,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И решила втихомолку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Я от туда убежать.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Осторожно дверь открыла,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За собой ее прикрыла,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И по улице пошла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Прямо, прямо, в детский сад,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Чтоб порадовать ребят!                                 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Принесла я вам цветы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Дивной красоты,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Чтобы с этими цветами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Танцевали вы для мамы.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Скорей букетики берите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И на танец выходите.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«Танец с цветами», композиция движений А. Романовой.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Весна:                    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Как хорошо вы танцевали,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Нарядно стало в нашем зале.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Мальвина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          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До свиданья, детвора,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Мне в теремок уже пора.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Под музыку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Мальвина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уходит.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7410" name="Picture 2" descr="C:\Users\Acer\Desktop\Картинки для титулов\мальвина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86446" y="785794"/>
            <a:ext cx="2620271" cy="47863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642910" y="0"/>
            <a:ext cx="6643734" cy="5139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Весна:   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 теперь для вас загадка,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Отгадайте-ка, ребятки.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            </a:t>
            </a:r>
            <a:r>
              <a:rPr kumimoji="0" lang="ru-RU" sz="1400" b="0" i="0" u="sng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Загадка: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В марте есть такой денек,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С цифрой, словно кренделек,                                               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Кто из вас, ребята, знает,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Цифра что обозначает?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Дети хором скажут нам,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Это праздник наших…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Дети:                      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Мам!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Весна:   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Молодцы, ребятки,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Справились с загадкой!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Будем праздник продолжать,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Мам любимых забавлять.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Постучу еще  разок,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Я в чудесный теремок.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Тук, тук, тук,                                                                                          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Кто в теремочке живет,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Кто на праздник к нам придет?!</a:t>
            </a:r>
          </a:p>
          <a:p>
            <a:endParaRPr lang="ru-RU" sz="1400" dirty="0" smtClean="0"/>
          </a:p>
          <a:p>
            <a:r>
              <a:rPr lang="ru-RU" sz="1400" dirty="0" smtClean="0"/>
              <a:t>                          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642910" y="0"/>
            <a:ext cx="7572428" cy="658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solidFill>
                <a:srgbClr val="FF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solidFill>
                <a:srgbClr val="FF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solidFill>
                <a:srgbClr val="FF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solidFill>
                <a:srgbClr val="FF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solidFill>
                <a:srgbClr val="FF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solidFill>
                <a:srgbClr val="FF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solidFill>
                <a:srgbClr val="FF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solidFill>
                <a:srgbClr val="FF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solidFill>
                <a:srgbClr val="FF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solidFill>
                <a:srgbClr val="FF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628650" marR="0" lvl="0" indent="-6286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Под музыку выходит Матрешка.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Весна:   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Здравствуй, крошечка,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Веселая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матрёшечка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!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FF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Матрешка:              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Здравствуйте, мои друзья,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С праздником всех поздравляю я!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Я – веселая игрушка,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Озорная хохотушка.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Люблю петь и танцевать,</a:t>
            </a:r>
            <a:b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И с ребятами играть.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FF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8436" name="Picture 4" descr="C:\Users\Acer\Desktop\Картинки для титулов\матрёшка - копия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43636" y="1071546"/>
            <a:ext cx="2000264" cy="4751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571472" y="0"/>
            <a:ext cx="7929618" cy="5570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Мы – веселые матрёшки,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Я – побольше, а вы крошки,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(показывает на малышек).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Сарафаны расписные,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Ах, красавицы, какие!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Скорей, матрёшки, выходите,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И для мамочек спляшите.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Танец «Русские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матрёшечки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», композиция движений А. Романовой.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(танцуют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все девочки).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Весна:                    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Спасибо вам, крошечки,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Русские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матрёшечки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FF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Матрешка: 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До свиданья, детвора,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Мне в теремок уже пора.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Под музыку Матрешка уходит.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Весна:                    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Как вы весело плясали,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И нисколько не устали,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А чтобы было веселей,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Позову опять гостей.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Постучу еще  разок,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Я в чудесный теремок.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Тук, тук, тук,                                                                                          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Кто в теремочке живет,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Кто на праздник к нам придёт?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571472" y="0"/>
            <a:ext cx="6214040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solidFill>
                <a:srgbClr val="FF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solidFill>
                <a:srgbClr val="FF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solidFill>
                <a:srgbClr val="FF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solidFill>
                <a:srgbClr val="FF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solidFill>
                <a:srgbClr val="FF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solidFill>
                <a:srgbClr val="FF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solidFill>
                <a:srgbClr val="FF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solidFill>
                <a:srgbClr val="FF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solidFill>
                <a:srgbClr val="FF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solidFill>
                <a:srgbClr val="FF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solidFill>
                <a:srgbClr val="FF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Под музыку выходит Мишка.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Мишка:                    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Бу-бу-бу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бу-бу-бу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Здесь я  -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мишенька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живу.                                                     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Мишка: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</a:t>
            </a:r>
            <a:r>
              <a:rPr kumimoji="0" lang="ru-RU" sz="14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Я – веселый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топтыжка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</a:t>
            </a:r>
            <a:r>
              <a:rPr kumimoji="0" lang="ru-RU" sz="14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Плюшевый мишка.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Весна:                    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Здравствуй, мишка – шалунишка.                                        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9459" name="Picture 3" descr="C:\Users\Acer\Desktop\Картинки для титулов\Матрёшки 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28" y="2571744"/>
            <a:ext cx="3810048" cy="28575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642910" y="0"/>
            <a:ext cx="6723530" cy="6694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8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Мишка:                  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Я – мишка не простой,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Я музыкальный, вот какой!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Люблю с ребятами играть,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С ними петь и танцевать.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Я мишутка с давних пор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Замечательный танцор.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Ну-ка, маленькие мишки,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Подтяните все штанишки,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Выходите поплясать,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Свои лапочки размять.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центр зала выходят мальчики.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Мальчик: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Будем весело плясать,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Наших мам поздравлять.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Танец «Песенка плюшевого медвежонка», композиция движений А.И. Бурениной.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 танцуют все мальчики).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Весна:                    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Танец – то, какой хороший,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Громче хлопайте в ладоши!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Мишка:                    </a:t>
            </a:r>
            <a:r>
              <a:rPr kumimoji="0" lang="ru-RU" sz="1400" b="0" i="0" u="none" strike="noStrike" cap="none" normalizeH="0" dirty="0" smtClean="0">
                <a:ln>
                  <a:noFill/>
                </a:ln>
                <a:solidFill>
                  <a:srgbClr val="8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До свиданья, детвора,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</a:t>
            </a:r>
            <a:r>
              <a:rPr kumimoji="0" lang="ru-RU" sz="14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Мне в теремок уже пора.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Под музыку Мишка уходит.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Весна:                    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Давайте праздник продолжать,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Позовем гостей опять.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Постучу ещё разок,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Я в чудесный теремок.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Тук, тук, тук,                                                                                          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Кто в теремочке живет,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Кто на праздник к нам придет?!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Под музыку выходит  Неваляшка.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483" name="Picture 3" descr="C:\Users\Acer\Desktop\Картинки для титулов\медвежонок 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60101" y="1000108"/>
            <a:ext cx="2483899" cy="43577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642910" y="0"/>
            <a:ext cx="7643866" cy="553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Весна:                    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 нам пришла милашка,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Кукла – неваляшка.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FF66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Неваляшка:            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Здравствуйте, ребятишки,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Курносые носишки.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Я – куколка милашка,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А зовусь я – неваляшка.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Целый день качаюсь,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Звоном заливаюсь.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Вам поклон, и вам поклон: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(кланяется в разные стороны).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Дили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– дон!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Дили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– дон!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Я на праздник к вам пришла,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И платочки принесла.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Мои платочки хороши,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(показывает платок)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Поиграем, малыши?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Скорей, ребята, выбегайте                                        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Со мною в прятки поиграйте.                                               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Музыкальная игра «Прятки», р.н. м; композиция движений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1400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А.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Романовой.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(2р)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Весна:                    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Молодцы, ребятки,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Весело играли в прятки.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FF66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Неваляшка: 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До свиданья, детвора,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Мне в теремок уже пора.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Под музыку Неваляшка уходит.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642910" y="0"/>
            <a:ext cx="8143932" cy="6771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 smtClean="0">
              <a:solidFill>
                <a:srgbClr val="008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 smtClean="0">
              <a:solidFill>
                <a:srgbClr val="008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 smtClean="0">
              <a:solidFill>
                <a:srgbClr val="008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 smtClean="0">
              <a:solidFill>
                <a:srgbClr val="008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 smtClean="0">
              <a:solidFill>
                <a:srgbClr val="008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 smtClean="0">
              <a:solidFill>
                <a:srgbClr val="008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 smtClean="0">
              <a:solidFill>
                <a:srgbClr val="008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 smtClean="0">
              <a:solidFill>
                <a:srgbClr val="008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 smtClean="0">
              <a:solidFill>
                <a:srgbClr val="008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 smtClean="0">
              <a:solidFill>
                <a:srgbClr val="008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 smtClean="0">
              <a:solidFill>
                <a:srgbClr val="008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 smtClean="0">
              <a:solidFill>
                <a:srgbClr val="008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Весна:                    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Какой у нас веселый праздник,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А, чтоб, запомнился он нам,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Давайте, дети, на прощанье,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Песенку споем для мам.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Скорее, дети, выбегайте,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Звонко песню запевайте.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1507" name="Picture 3" descr="C:\Users\Acer\Desktop\Картинки для титулов\неваляшка 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388" y="3214686"/>
            <a:ext cx="2286016" cy="3122002"/>
          </a:xfrm>
          <a:prstGeom prst="rect">
            <a:avLst/>
          </a:prstGeom>
          <a:noFill/>
        </p:spPr>
      </p:pic>
      <p:pic>
        <p:nvPicPr>
          <p:cNvPr id="21510" name="Picture 6" descr="C:\Users\Acer\Desktop\Картинки для титулов\неваляшка-пупс - копия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86562" y="214291"/>
            <a:ext cx="2048311" cy="19288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642910" y="0"/>
            <a:ext cx="5756021" cy="39549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Дети выходят в центр зала.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Ребенок: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Мама, мама, мамочка,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Я тебя люблю,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В день весенний праздничный,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Песню подарю.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«Песенка для мамы», слова и музыка З.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Качаевой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Весна:                    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Пусть в небе солнышко блестит,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И звонко ручеёк журчит,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Пусть улыбаются всегда,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Родные мамины глаза.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Дети, к мамочкам бегите,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Их поцелуйте, обнимите.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Звучит музыка.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Дети свободно уходят из зала. Весна остается в зале до конца праздника.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4286256"/>
            <a:ext cx="1857388" cy="17304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57950" y="4500570"/>
            <a:ext cx="2223601" cy="2071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00496" y="3929066"/>
            <a:ext cx="153352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2532" name="Picture 4" descr="C:\Users\Acer\Desktop\Картинки для титулов\солнышко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15140" y="714356"/>
            <a:ext cx="1428750" cy="142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196</TotalTime>
  <Words>1367</Words>
  <PresentationFormat>Экран (4:3)</PresentationFormat>
  <Paragraphs>328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Acer</dc:creator>
  <cp:lastModifiedBy>Acer</cp:lastModifiedBy>
  <cp:revision>19</cp:revision>
  <dcterms:created xsi:type="dcterms:W3CDTF">2013-04-27T12:43:15Z</dcterms:created>
  <dcterms:modified xsi:type="dcterms:W3CDTF">2013-04-27T16:11:39Z</dcterms:modified>
</cp:coreProperties>
</file>