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43408"/>
            <a:ext cx="8820472" cy="2232248"/>
          </a:xfrm>
        </p:spPr>
        <p:txBody>
          <a:bodyPr>
            <a:normAutofit/>
          </a:bodyPr>
          <a:lstStyle/>
          <a:p>
            <a:r>
              <a:rPr lang="ru-RU" dirty="0" smtClean="0"/>
              <a:t>Инклюзивное взаимодействие для познавательного развития и расширения кругозора у детей старшего возраста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7560840" cy="381642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«Зимушка-зима»</a:t>
            </a:r>
          </a:p>
          <a:p>
            <a:endParaRPr lang="ru-RU" sz="4000" dirty="0"/>
          </a:p>
          <a:p>
            <a:pPr algn="r"/>
            <a:r>
              <a:rPr lang="ru-RU" sz="2800" dirty="0" smtClean="0"/>
              <a:t>Автор</a:t>
            </a:r>
          </a:p>
          <a:p>
            <a:pPr algn="r"/>
            <a:r>
              <a:rPr lang="ru-RU" sz="2800" dirty="0" smtClean="0"/>
              <a:t>воспитатель высшей категории</a:t>
            </a:r>
          </a:p>
          <a:p>
            <a:pPr algn="r"/>
            <a:r>
              <a:rPr lang="ru-RU" sz="2800" dirty="0" smtClean="0"/>
              <a:t>Герасева Г.Г.</a:t>
            </a:r>
          </a:p>
          <a:p>
            <a:pPr algn="r"/>
            <a:r>
              <a:rPr lang="ru-RU" sz="2800" dirty="0" smtClean="0"/>
              <a:t>ГБДОУ № 31 Пушкинского р-на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348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435280" cy="6473952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 целью преодоления трудностей дальнейшей социализации детей с ЗПР в обществе, мной было проведено инклюзивное занятие. На занятии присутствовали дети старшей группы без специфических особенностей развития и дети с задержкой психического развития.</a:t>
            </a:r>
          </a:p>
          <a:p>
            <a:endParaRPr lang="ru-RU" sz="2800" dirty="0" smtClean="0"/>
          </a:p>
          <a:p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3276535"/>
            <a:ext cx="4713287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7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b="1" dirty="0" smtClean="0"/>
              <a:t>Ход занятия: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ru-RU" dirty="0"/>
              <a:t>Дети рассматривают картинки, изображающие зимний лес (ёлки в снегу, деревья покрыты инеем), заснеженное поле, </a:t>
            </a:r>
            <a:r>
              <a:rPr lang="ru-RU" dirty="0" smtClean="0"/>
              <a:t>снегопад.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52042"/>
            <a:ext cx="5904656" cy="402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571504"/>
          </a:xfrm>
        </p:spPr>
        <p:txBody>
          <a:bodyPr/>
          <a:lstStyle/>
          <a:p>
            <a:r>
              <a:rPr lang="ru-RU" b="1" dirty="0" smtClean="0"/>
              <a:t>Ход занятия: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7467600" cy="5831034"/>
          </a:xfrm>
        </p:spPr>
        <p:txBody>
          <a:bodyPr/>
          <a:lstStyle/>
          <a:p>
            <a:r>
              <a:rPr lang="ru-RU" dirty="0" smtClean="0"/>
              <a:t>Воспитатель рассказывает детям о красоте зимней природы и задает им вопросы о том, как звери справляются с зимними холодами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928934"/>
            <a:ext cx="2928958" cy="2250297"/>
          </a:xfrm>
          <a:prstGeom prst="rect">
            <a:avLst/>
          </a:prstGeom>
        </p:spPr>
      </p:pic>
      <p:pic>
        <p:nvPicPr>
          <p:cNvPr id="5" name="Рисунок 4" descr="0_7e3f6_a545e03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2928938" cy="2162533"/>
          </a:xfrm>
          <a:prstGeom prst="rect">
            <a:avLst/>
          </a:prstGeom>
        </p:spPr>
      </p:pic>
      <p:pic>
        <p:nvPicPr>
          <p:cNvPr id="6" name="Рисунок 5" descr="arctichares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85926"/>
            <a:ext cx="2798532" cy="2233611"/>
          </a:xfrm>
          <a:prstGeom prst="rect">
            <a:avLst/>
          </a:prstGeom>
        </p:spPr>
      </p:pic>
      <p:pic>
        <p:nvPicPr>
          <p:cNvPr id="7" name="Рисунок 6" descr="f4fdd453af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786322"/>
            <a:ext cx="3000396" cy="1922129"/>
          </a:xfrm>
          <a:prstGeom prst="rect">
            <a:avLst/>
          </a:prstGeom>
        </p:spPr>
      </p:pic>
      <p:pic>
        <p:nvPicPr>
          <p:cNvPr id="8" name="Рисунок 7" descr="f480c63cbca32575759dafd9a76f75a0_orig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4714884"/>
            <a:ext cx="2881306" cy="2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ru-RU" b="1" dirty="0" smtClean="0"/>
              <a:t>Ход занятия: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147248" cy="5565232"/>
          </a:xfrm>
        </p:spPr>
        <p:txBody>
          <a:bodyPr/>
          <a:lstStyle/>
          <a:p>
            <a:r>
              <a:rPr lang="ru-RU" smtClean="0"/>
              <a:t>Воспитатель </a:t>
            </a:r>
            <a:r>
              <a:rPr lang="ru-RU" dirty="0"/>
              <a:t>предлагает детям нарисовать рисунок на тему «Снег, снег кружится</a:t>
            </a:r>
            <a:r>
              <a:rPr lang="ru-RU" dirty="0" smtClean="0"/>
              <a:t>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844824"/>
            <a:ext cx="5408149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6141296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/>
              <a:t>этом </a:t>
            </a:r>
            <a:r>
              <a:rPr lang="ru-RU" dirty="0" smtClean="0"/>
              <a:t>воспитатель показывает иллюстрации </a:t>
            </a:r>
            <a:r>
              <a:rPr lang="ru-RU" dirty="0"/>
              <a:t>с изображением снегопада и обращает внимание детей на то, что во время снегопада, снег покрывает все предметы </a:t>
            </a:r>
            <a:r>
              <a:rPr lang="ru-RU" dirty="0" smtClean="0"/>
              <a:t>вокруг.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024844"/>
            <a:ext cx="5936208" cy="44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14129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Приглашенные дети помогали закончить рисунки тем, кто не смог самостоятельно справиться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91204"/>
            <a:ext cx="5648176" cy="423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147248" cy="6213304"/>
          </a:xfrm>
        </p:spPr>
        <p:txBody>
          <a:bodyPr/>
          <a:lstStyle/>
          <a:p>
            <a:r>
              <a:rPr lang="ru-RU" dirty="0" smtClean="0"/>
              <a:t>В конце занятия дети все вместе спели песенку с движениями «Снег, снег кружится».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32" y="1628800"/>
            <a:ext cx="6464267" cy="48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49006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Цель: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435280" cy="5733256"/>
          </a:xfrm>
        </p:spPr>
        <p:txBody>
          <a:bodyPr>
            <a:noAutofit/>
          </a:bodyPr>
          <a:lstStyle/>
          <a:p>
            <a:pPr lvl="0"/>
            <a:r>
              <a:rPr lang="ru-RU" sz="3200" dirty="0"/>
              <a:t>Социализация детей с задержкой психического </a:t>
            </a:r>
            <a:r>
              <a:rPr lang="ru-RU" sz="3200" dirty="0" smtClean="0"/>
              <a:t>развития и развитие </a:t>
            </a:r>
            <a:r>
              <a:rPr lang="ru-RU" sz="3200" dirty="0"/>
              <a:t>толерантности у детей без патологий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42746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З</a:t>
            </a:r>
            <a:r>
              <a:rPr lang="ru-RU" sz="3600" b="1" dirty="0" smtClean="0"/>
              <a:t>адачи</a:t>
            </a:r>
            <a:r>
              <a:rPr lang="ru-RU" sz="3600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ru-RU" dirty="0"/>
              <a:t>Стимулирование познавательной активности детей;</a:t>
            </a:r>
          </a:p>
          <a:p>
            <a:r>
              <a:rPr lang="ru-RU" dirty="0"/>
              <a:t>Расширение знаний детей об окружающем мире;</a:t>
            </a:r>
          </a:p>
          <a:p>
            <a:r>
              <a:rPr lang="ru-RU" dirty="0"/>
              <a:t>Уточнение и систематизация признаков и особенностей зимы, доступных пониманию детей, с помощью картинок, иллюстраций и по памяти;</a:t>
            </a:r>
          </a:p>
          <a:p>
            <a:r>
              <a:rPr lang="ru-RU" dirty="0"/>
              <a:t>Продолжение обучения детей самостоятельно передавать несложный сюжет, включать в рисунок знакомые предметы.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97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/>
          <a:lstStyle/>
          <a:p>
            <a:r>
              <a:rPr lang="ru-RU" dirty="0" smtClean="0"/>
              <a:t>Рассказать детям о зимующих птицах, показать их (вороны, галки, воробьи, синицы, снегири)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095916"/>
            <a:ext cx="6778644" cy="438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9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dirty="0" smtClean="0"/>
              <a:t>Научить распознавать голоса воробьев, ворон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43116"/>
            <a:ext cx="6840760" cy="42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8291264" cy="5402406"/>
          </a:xfrm>
        </p:spPr>
        <p:txBody>
          <a:bodyPr/>
          <a:lstStyle/>
          <a:p>
            <a:r>
              <a:rPr lang="ru-RU" dirty="0" smtClean="0"/>
              <a:t>Рассказать детям о том, где и как зимуют медведи, ежи, зайцы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492896"/>
            <a:ext cx="6296248" cy="39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ru-RU" dirty="0" smtClean="0"/>
              <a:t>Познакомить детей с зимней природой на прогулке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20888"/>
            <a:ext cx="446449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2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8892480" cy="5781256"/>
          </a:xfrm>
        </p:spPr>
        <p:txBody>
          <a:bodyPr/>
          <a:lstStyle/>
          <a:p>
            <a:r>
              <a:rPr lang="ru-RU" dirty="0" smtClean="0"/>
              <a:t>Рассказать детям о зимних забавах и развлечениях на прогулке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" y="1772816"/>
            <a:ext cx="4928096" cy="36960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44836"/>
            <a:ext cx="4460517" cy="334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9361040" cy="6408712"/>
          </a:xfrm>
        </p:spPr>
        <p:txBody>
          <a:bodyPr>
            <a:noAutofit/>
          </a:bodyPr>
          <a:lstStyle/>
          <a:p>
            <a:r>
              <a:rPr lang="ru-RU" sz="2800" dirty="0"/>
              <a:t>Большинство исследователей подчеркивают, что изучение специфики развития детей с ЗПР позволяет преодолеть их отставание в социальном развитии через организацию коррекционной деятельности в условиях специфически организованной </a:t>
            </a:r>
            <a:r>
              <a:rPr lang="ru-RU" sz="2800" dirty="0" smtClean="0"/>
              <a:t>среды</a:t>
            </a:r>
            <a:r>
              <a:rPr lang="ru-RU" sz="2800" dirty="0"/>
              <a:t>. 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924" y="2924944"/>
            <a:ext cx="4736075" cy="35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</TotalTime>
  <Words>345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Инклюзивное взаимодействие для познавательного развития и расширения кругозора у детей старшего возраста на тему:</vt:lpstr>
      <vt:lpstr>Цель:</vt:lpstr>
      <vt:lpstr>Задачи: </vt:lpstr>
      <vt:lpstr>Предварительная работа:</vt:lpstr>
      <vt:lpstr>Предварительная работа:</vt:lpstr>
      <vt:lpstr>Предварительная работа:</vt:lpstr>
      <vt:lpstr>Предварительная работа:</vt:lpstr>
      <vt:lpstr>Предварительная работа:</vt:lpstr>
      <vt:lpstr>Презентация PowerPoint</vt:lpstr>
      <vt:lpstr>Презентация PowerPoint</vt:lpstr>
      <vt:lpstr>Ход занятия:</vt:lpstr>
      <vt:lpstr>Ход занятия:</vt:lpstr>
      <vt:lpstr>Ход занятия: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Ирина</cp:lastModifiedBy>
  <cp:revision>14</cp:revision>
  <dcterms:created xsi:type="dcterms:W3CDTF">2013-01-11T10:52:11Z</dcterms:created>
  <dcterms:modified xsi:type="dcterms:W3CDTF">2014-05-22T21:34:10Z</dcterms:modified>
</cp:coreProperties>
</file>