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6" r:id="rId2"/>
    <p:sldId id="257" r:id="rId3"/>
    <p:sldId id="259" r:id="rId4"/>
    <p:sldId id="262" r:id="rId5"/>
    <p:sldId id="263" r:id="rId6"/>
    <p:sldId id="260" r:id="rId7"/>
    <p:sldId id="261" r:id="rId8"/>
    <p:sldId id="267" r:id="rId9"/>
    <p:sldId id="264" r:id="rId10"/>
    <p:sldId id="25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523B"/>
    <a:srgbClr val="3E6247"/>
    <a:srgbClr val="578964"/>
    <a:srgbClr val="419F7B"/>
    <a:srgbClr val="2FB19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057400"/>
            <a:ext cx="4343400" cy="14478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4191000" cy="11430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3152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14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590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2C8BADA9-2A3D-4EFA-9707-0D0F3B268407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2299" name="Group 11"/>
          <p:cNvGrpSpPr>
            <a:grpSpLocks/>
          </p:cNvGrpSpPr>
          <p:nvPr/>
        </p:nvGrpSpPr>
        <p:grpSpPr bwMode="auto">
          <a:xfrm>
            <a:off x="1016000" y="0"/>
            <a:ext cx="5867400" cy="3822700"/>
            <a:chOff x="640" y="0"/>
            <a:chExt cx="3696" cy="2408"/>
          </a:xfrm>
        </p:grpSpPr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>
              <a:off x="1184" y="1368"/>
              <a:ext cx="3152" cy="1040"/>
            </a:xfrm>
            <a:prstGeom prst="rect">
              <a:avLst/>
            </a:prstGeom>
            <a:noFill/>
            <a:ln w="9525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1333" y="1232"/>
              <a:ext cx="2859" cy="10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2" name="Freeform 14"/>
            <p:cNvSpPr>
              <a:spLocks/>
            </p:cNvSpPr>
            <p:nvPr/>
          </p:nvSpPr>
          <p:spPr bwMode="auto">
            <a:xfrm>
              <a:off x="640" y="0"/>
              <a:ext cx="683" cy="17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624" y="1416"/>
                </a:cxn>
              </a:cxnLst>
              <a:rect l="0" t="0" r="r" b="b"/>
              <a:pathLst>
                <a:path w="624" h="1416">
                  <a:moveTo>
                    <a:pt x="0" y="0"/>
                  </a:moveTo>
                  <a:lnTo>
                    <a:pt x="0" y="1416"/>
                  </a:lnTo>
                  <a:lnTo>
                    <a:pt x="624" y="141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3" name="Freeform 15"/>
            <p:cNvSpPr>
              <a:spLocks/>
            </p:cNvSpPr>
            <p:nvPr/>
          </p:nvSpPr>
          <p:spPr bwMode="auto">
            <a:xfrm>
              <a:off x="768" y="0"/>
              <a:ext cx="416" cy="20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624" y="1416"/>
                </a:cxn>
              </a:cxnLst>
              <a:rect l="0" t="0" r="r" b="b"/>
              <a:pathLst>
                <a:path w="624" h="1416">
                  <a:moveTo>
                    <a:pt x="0" y="0"/>
                  </a:moveTo>
                  <a:lnTo>
                    <a:pt x="0" y="1416"/>
                  </a:lnTo>
                  <a:lnTo>
                    <a:pt x="624" y="1416"/>
                  </a:lnTo>
                </a:path>
              </a:pathLst>
            </a:cu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2" name="Picture 11" descr="liam_ball_1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600" y="381000"/>
            <a:ext cx="866775" cy="101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35475-B7D2-4CB7-848E-A3CDC654A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600" y="381000"/>
            <a:ext cx="167640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487680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FA5F8-431D-4444-AA4B-87F03F779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F0034-7D33-428E-95FD-70181F17C09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6" descr="liam_ball_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4572000"/>
            <a:ext cx="866775" cy="101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8445A-C02A-46F7-AAB0-C149509952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76400"/>
            <a:ext cx="2628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76400"/>
            <a:ext cx="2628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E5650-FE3E-415E-99FB-DC55E6731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8B39-FFC7-4B31-9FB2-DAD5058E0B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14E05-922C-47DE-8FFF-8BD4629D02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163D2-166D-4000-9DBD-43E7929699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4AEF-4924-427B-8395-B19647BB4A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itmap_125.bmp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2009" t="15208" r="13008" b="12808"/>
          <a:stretch>
            <a:fillRect/>
          </a:stretch>
        </p:blipFill>
        <p:spPr>
          <a:xfrm>
            <a:off x="914400" y="1371600"/>
            <a:ext cx="5715000" cy="4572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1752600"/>
            <a:ext cx="5257800" cy="3962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60531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F0A05-54F0-4A82-A43E-259516F0F4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563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676400"/>
            <a:ext cx="5410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28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87F288A8-6C74-4300-AECF-D83F95E5778D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1275" name="Group 11"/>
          <p:cNvGrpSpPr>
            <a:grpSpLocks/>
          </p:cNvGrpSpPr>
          <p:nvPr/>
        </p:nvGrpSpPr>
        <p:grpSpPr bwMode="auto">
          <a:xfrm>
            <a:off x="304800" y="165100"/>
            <a:ext cx="8813800" cy="6692900"/>
            <a:chOff x="192" y="104"/>
            <a:chExt cx="5552" cy="4216"/>
          </a:xfrm>
        </p:grpSpPr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192" y="104"/>
              <a:ext cx="3763" cy="640"/>
            </a:xfrm>
            <a:prstGeom prst="rect">
              <a:avLst/>
            </a:prstGeom>
            <a:noFill/>
            <a:ln w="9525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296" y="192"/>
              <a:ext cx="3817" cy="6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Line 14"/>
            <p:cNvSpPr>
              <a:spLocks noChangeShapeType="1"/>
            </p:cNvSpPr>
            <p:nvPr/>
          </p:nvSpPr>
          <p:spPr bwMode="auto">
            <a:xfrm>
              <a:off x="1112" y="751"/>
              <a:ext cx="0" cy="35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9" name="Freeform 15"/>
            <p:cNvSpPr>
              <a:spLocks/>
            </p:cNvSpPr>
            <p:nvPr/>
          </p:nvSpPr>
          <p:spPr bwMode="auto">
            <a:xfrm>
              <a:off x="640" y="680"/>
              <a:ext cx="5104" cy="1792"/>
            </a:xfrm>
            <a:custGeom>
              <a:avLst/>
              <a:gdLst/>
              <a:ahLst/>
              <a:cxnLst>
                <a:cxn ang="0">
                  <a:pos x="4816" y="0"/>
                </a:cxn>
                <a:cxn ang="0">
                  <a:pos x="0" y="0"/>
                </a:cxn>
                <a:cxn ang="0">
                  <a:pos x="0" y="1984"/>
                </a:cxn>
                <a:cxn ang="0">
                  <a:pos x="448" y="1984"/>
                </a:cxn>
              </a:cxnLst>
              <a:rect l="0" t="0" r="r" b="b"/>
              <a:pathLst>
                <a:path w="4816" h="1984">
                  <a:moveTo>
                    <a:pt x="4816" y="0"/>
                  </a:moveTo>
                  <a:lnTo>
                    <a:pt x="0" y="0"/>
                  </a:lnTo>
                  <a:lnTo>
                    <a:pt x="0" y="1984"/>
                  </a:lnTo>
                  <a:lnTo>
                    <a:pt x="448" y="1984"/>
                  </a:lnTo>
                </a:path>
              </a:pathLst>
            </a:cu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Час потехи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Литературное чтение</a:t>
            </a:r>
          </a:p>
          <a:p>
            <a:pPr algn="ctr"/>
            <a:r>
              <a:rPr lang="ru-RU" dirty="0" smtClean="0"/>
              <a:t>1 класс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5638800" cy="6858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Молодцы!</a:t>
            </a:r>
            <a:endParaRPr lang="en-US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171" name="Picture 3" descr="C:\Documents and Settings\User\Рабочий стол\фотки1г\На уроке ИЗО\IMG_1239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916831"/>
            <a:ext cx="2548632" cy="1920423"/>
          </a:xfrm>
          <a:prstGeom prst="rect">
            <a:avLst/>
          </a:prstGeom>
          <a:noFill/>
        </p:spPr>
      </p:pic>
      <p:pic>
        <p:nvPicPr>
          <p:cNvPr id="7170" name="Picture 2" descr="C:\Documents and Settings\User\Рабочий стол\фотки1г\На уроке ИЗО\IMG_12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5" y="2420888"/>
            <a:ext cx="2818743" cy="2016224"/>
          </a:xfrm>
          <a:prstGeom prst="rect">
            <a:avLst/>
          </a:prstGeom>
          <a:noFill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4077072"/>
            <a:ext cx="2808312" cy="210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 потехи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76400"/>
            <a:ext cx="6199584" cy="4038600"/>
          </a:xfrm>
        </p:spPr>
        <p:txBody>
          <a:bodyPr/>
          <a:lstStyle/>
          <a:p>
            <a:r>
              <a:rPr lang="ru-RU" dirty="0" smtClean="0"/>
              <a:t>Дело – работа, занятие, деятельность. </a:t>
            </a:r>
          </a:p>
          <a:p>
            <a:r>
              <a:rPr lang="ru-RU" dirty="0" smtClean="0"/>
              <a:t>Потеха – забава, развлечение.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С. И. Ожегов//Толковый словарь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484784"/>
            <a:ext cx="5756323" cy="401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Потеха? Дело?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Потеха? Дело?</a:t>
            </a:r>
            <a:endParaRPr lang="ru-RU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Играть на скрипке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танцевать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47973"/>
            <a:ext cx="4040188" cy="360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80928"/>
            <a:ext cx="3240360" cy="244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49926" y="2564904"/>
            <a:ext cx="421510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Потеха? Дело?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556792"/>
            <a:ext cx="3846140" cy="2882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980728"/>
            <a:ext cx="3285134" cy="26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4005064"/>
            <a:ext cx="2520280" cy="245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3501008"/>
            <a:ext cx="2340550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Час </a:t>
            </a:r>
            <a:r>
              <a:rPr lang="ru-RU" sz="4000" dirty="0" smtClean="0"/>
              <a:t>потехи</a:t>
            </a:r>
            <a:endParaRPr lang="en-US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000" dirty="0" smtClean="0"/>
          </a:p>
          <a:p>
            <a:r>
              <a:rPr lang="ru-RU" sz="4000" dirty="0" smtClean="0"/>
              <a:t>Шутку шутить – людей насмешить</a:t>
            </a:r>
            <a:endParaRPr lang="ru-RU" sz="4000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r="10793"/>
          <a:stretch>
            <a:fillRect/>
          </a:stretch>
        </p:blipFill>
        <p:spPr bwMode="auto">
          <a:xfrm>
            <a:off x="3491880" y="1916832"/>
            <a:ext cx="424847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 потехи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76400"/>
            <a:ext cx="6199584" cy="4038600"/>
          </a:xfrm>
        </p:spPr>
        <p:txBody>
          <a:bodyPr/>
          <a:lstStyle/>
          <a:p>
            <a:r>
              <a:rPr lang="ru-RU" dirty="0" smtClean="0"/>
              <a:t>Жили – были два павлина, вот и сказки половина;</a:t>
            </a:r>
          </a:p>
          <a:p>
            <a:r>
              <a:rPr lang="ru-RU" dirty="0" smtClean="0"/>
              <a:t>Жили – были два гуся – вот и сказка вся.</a:t>
            </a:r>
          </a:p>
          <a:p>
            <a:r>
              <a:rPr lang="ru-RU" dirty="0" smtClean="0"/>
              <a:t>Жил –был царь </a:t>
            </a:r>
            <a:r>
              <a:rPr lang="ru-RU" dirty="0" err="1" smtClean="0"/>
              <a:t>Ватута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Вот вся сказка тута.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0438" y="1556792"/>
            <a:ext cx="4433521" cy="503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 потехи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276872"/>
            <a:ext cx="6199584" cy="4038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Андрей – ротозей, не гоняй голубей,</a:t>
            </a:r>
          </a:p>
          <a:p>
            <a:pPr>
              <a:buNone/>
            </a:pPr>
            <a:r>
              <a:rPr lang="ru-RU" dirty="0" smtClean="0"/>
              <a:t>Голуби боятся, на крышу садятся!</a:t>
            </a:r>
          </a:p>
          <a:p>
            <a:pPr>
              <a:buNone/>
            </a:pPr>
            <a:r>
              <a:rPr lang="ru-RU" dirty="0" smtClean="0"/>
              <a:t>Крыша ломается, хозяин ругается!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 потехи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76400"/>
            <a:ext cx="6199584" cy="4038600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Рёва – корова, дай молока!</a:t>
            </a:r>
          </a:p>
          <a:p>
            <a:pPr>
              <a:buFontTx/>
              <a:buChar char="-"/>
            </a:pPr>
            <a:r>
              <a:rPr lang="ru-RU" dirty="0" smtClean="0"/>
              <a:t>Сколько стоит?</a:t>
            </a:r>
          </a:p>
          <a:p>
            <a:pPr>
              <a:buFontTx/>
              <a:buChar char="-"/>
            </a:pPr>
            <a:r>
              <a:rPr lang="ru-RU" dirty="0" smtClean="0"/>
              <a:t>Три пятака!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3212976"/>
            <a:ext cx="42862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нимированные (3)">
  <a:themeElements>
    <a:clrScheme name="Office Theme 10">
      <a:dk1>
        <a:srgbClr val="446EB2"/>
      </a:dk1>
      <a:lt1>
        <a:srgbClr val="BDCFA7"/>
      </a:lt1>
      <a:dk2>
        <a:srgbClr val="123E96"/>
      </a:dk2>
      <a:lt2>
        <a:srgbClr val="336699"/>
      </a:lt2>
      <a:accent1>
        <a:srgbClr val="9CC08E"/>
      </a:accent1>
      <a:accent2>
        <a:srgbClr val="3333CC"/>
      </a:accent2>
      <a:accent3>
        <a:srgbClr val="DBE4D0"/>
      </a:accent3>
      <a:accent4>
        <a:srgbClr val="395D97"/>
      </a:accent4>
      <a:accent5>
        <a:srgbClr val="CBDCC6"/>
      </a:accent5>
      <a:accent6>
        <a:srgbClr val="2D2DB9"/>
      </a:accent6>
      <a:hlink>
        <a:srgbClr val="E8FAB0"/>
      </a:hlink>
      <a:folHlink>
        <a:srgbClr val="0B52A1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6600"/>
        </a:dk1>
        <a:lt1>
          <a:srgbClr val="FFFFFF"/>
        </a:lt1>
        <a:dk2>
          <a:srgbClr val="000000"/>
        </a:dk2>
        <a:lt2>
          <a:srgbClr val="969696"/>
        </a:lt2>
        <a:accent1>
          <a:srgbClr val="84D07E"/>
        </a:accent1>
        <a:accent2>
          <a:srgbClr val="F1B997"/>
        </a:accent2>
        <a:accent3>
          <a:srgbClr val="FFFFFF"/>
        </a:accent3>
        <a:accent4>
          <a:srgbClr val="005600"/>
        </a:accent4>
        <a:accent5>
          <a:srgbClr val="C2E4C0"/>
        </a:accent5>
        <a:accent6>
          <a:srgbClr val="DAA788"/>
        </a:accent6>
        <a:hlink>
          <a:srgbClr val="6600CC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CBB6D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FDABA"/>
        </a:accent5>
        <a:accent6>
          <a:srgbClr val="B9B9E7"/>
        </a:accent6>
        <a:hlink>
          <a:srgbClr val="3333CC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6666"/>
        </a:dk1>
        <a:lt1>
          <a:srgbClr val="D7D7EA"/>
        </a:lt1>
        <a:dk2>
          <a:srgbClr val="333399"/>
        </a:dk2>
        <a:lt2>
          <a:srgbClr val="25252F"/>
        </a:lt2>
        <a:accent1>
          <a:srgbClr val="B8E1A1"/>
        </a:accent1>
        <a:accent2>
          <a:srgbClr val="9797DD"/>
        </a:accent2>
        <a:accent3>
          <a:srgbClr val="E8E8F3"/>
        </a:accent3>
        <a:accent4>
          <a:srgbClr val="2A5656"/>
        </a:accent4>
        <a:accent5>
          <a:srgbClr val="D8EECD"/>
        </a:accent5>
        <a:accent6>
          <a:srgbClr val="8888C8"/>
        </a:accent6>
        <a:hlink>
          <a:srgbClr val="6633CC"/>
        </a:hlink>
        <a:folHlink>
          <a:srgbClr val="66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E8E3E"/>
        </a:dk1>
        <a:lt1>
          <a:srgbClr val="99CC00"/>
        </a:lt1>
        <a:dk2>
          <a:srgbClr val="000099"/>
        </a:dk2>
        <a:lt2>
          <a:srgbClr val="3E3E5C"/>
        </a:lt2>
        <a:accent1>
          <a:srgbClr val="BEDC8C"/>
        </a:accent1>
        <a:accent2>
          <a:srgbClr val="CCECFF"/>
        </a:accent2>
        <a:accent3>
          <a:srgbClr val="CAE2AA"/>
        </a:accent3>
        <a:accent4>
          <a:srgbClr val="347834"/>
        </a:accent4>
        <a:accent5>
          <a:srgbClr val="DBEBC5"/>
        </a:accent5>
        <a:accent6>
          <a:srgbClr val="B9D6E7"/>
        </a:accent6>
        <a:hlink>
          <a:srgbClr val="6600FF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333399"/>
        </a:dk1>
        <a:lt1>
          <a:srgbClr val="FFFFFF"/>
        </a:lt1>
        <a:dk2>
          <a:srgbClr val="0000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82"/>
        </a:accent4>
        <a:accent5>
          <a:srgbClr val="DAEDEF"/>
        </a:accent5>
        <a:accent6>
          <a:srgbClr val="2D2D8A"/>
        </a:accent6>
        <a:hlink>
          <a:srgbClr val="009A49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DEF6F1"/>
        </a:lt1>
        <a:dk2>
          <a:srgbClr val="000066"/>
        </a:dk2>
        <a:lt2>
          <a:srgbClr val="969696"/>
        </a:lt2>
        <a:accent1>
          <a:srgbClr val="E1F3F3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EEF8F8"/>
        </a:accent5>
        <a:accent6>
          <a:srgbClr val="7FB3E7"/>
        </a:accent6>
        <a:hlink>
          <a:srgbClr val="6600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7D2EE6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7129D0"/>
        </a:accent6>
        <a:hlink>
          <a:srgbClr val="1BBD0F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5A5A86"/>
        </a:dk1>
        <a:lt1>
          <a:srgbClr val="F0FFCD"/>
        </a:lt1>
        <a:dk2>
          <a:srgbClr val="8AA2D2"/>
        </a:dk2>
        <a:lt2>
          <a:srgbClr val="2D2015"/>
        </a:lt2>
        <a:accent1>
          <a:srgbClr val="D8DAFC"/>
        </a:accent1>
        <a:accent2>
          <a:srgbClr val="CC99CC"/>
        </a:accent2>
        <a:accent3>
          <a:srgbClr val="F6FFE3"/>
        </a:accent3>
        <a:accent4>
          <a:srgbClr val="4C4C72"/>
        </a:accent4>
        <a:accent5>
          <a:srgbClr val="E9EAFD"/>
        </a:accent5>
        <a:accent6>
          <a:srgbClr val="B98AB9"/>
        </a:accent6>
        <a:hlink>
          <a:srgbClr val="2AA22D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57ABFF"/>
        </a:dk1>
        <a:lt1>
          <a:srgbClr val="CCECFF"/>
        </a:lt1>
        <a:dk2>
          <a:srgbClr val="000099"/>
        </a:dk2>
        <a:lt2>
          <a:srgbClr val="003366"/>
        </a:lt2>
        <a:accent1>
          <a:srgbClr val="225EA6"/>
        </a:accent1>
        <a:accent2>
          <a:srgbClr val="6600CC"/>
        </a:accent2>
        <a:accent3>
          <a:srgbClr val="E2F4FF"/>
        </a:accent3>
        <a:accent4>
          <a:srgbClr val="4991DA"/>
        </a:accent4>
        <a:accent5>
          <a:srgbClr val="ABB6D0"/>
        </a:accent5>
        <a:accent6>
          <a:srgbClr val="5C00B9"/>
        </a:accent6>
        <a:hlink>
          <a:srgbClr val="C1E64C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0">
        <a:dk1>
          <a:srgbClr val="446EB2"/>
        </a:dk1>
        <a:lt1>
          <a:srgbClr val="BDCFA7"/>
        </a:lt1>
        <a:dk2>
          <a:srgbClr val="123E96"/>
        </a:dk2>
        <a:lt2>
          <a:srgbClr val="336699"/>
        </a:lt2>
        <a:accent1>
          <a:srgbClr val="9CC08E"/>
        </a:accent1>
        <a:accent2>
          <a:srgbClr val="3333CC"/>
        </a:accent2>
        <a:accent3>
          <a:srgbClr val="DBE4D0"/>
        </a:accent3>
        <a:accent4>
          <a:srgbClr val="395D97"/>
        </a:accent4>
        <a:accent5>
          <a:srgbClr val="CBDCC6"/>
        </a:accent5>
        <a:accent6>
          <a:srgbClr val="2D2DB9"/>
        </a:accent6>
        <a:hlink>
          <a:srgbClr val="E8FAB0"/>
        </a:hlink>
        <a:folHlink>
          <a:srgbClr val="0B52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анимированные (3)</Template>
  <TotalTime>133</TotalTime>
  <Words>128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анимированные (3)</vt:lpstr>
      <vt:lpstr>Час потехи</vt:lpstr>
      <vt:lpstr>Час потехи</vt:lpstr>
      <vt:lpstr>Потеха? Дело?</vt:lpstr>
      <vt:lpstr>Потеха? Дело?</vt:lpstr>
      <vt:lpstr>Потеха? Дело?</vt:lpstr>
      <vt:lpstr>Час потехи</vt:lpstr>
      <vt:lpstr>Час потехи</vt:lpstr>
      <vt:lpstr>Час потехи</vt:lpstr>
      <vt:lpstr>Час потехи</vt:lpstr>
      <vt:lpstr>Молодцы!</vt:lpstr>
    </vt:vector>
  </TitlesOfParts>
  <Manager/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 потехи</dc:title>
  <dc:subject/>
  <dc:creator>Admin</dc:creator>
  <cp:keywords/>
  <dc:description/>
  <cp:lastModifiedBy>Admin</cp:lastModifiedBy>
  <cp:revision>16</cp:revision>
  <cp:lastPrinted>1601-01-01T00:00:00Z</cp:lastPrinted>
  <dcterms:created xsi:type="dcterms:W3CDTF">2012-03-20T17:27:38Z</dcterms:created>
  <dcterms:modified xsi:type="dcterms:W3CDTF">2012-04-08T11:24:37Z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TC010721221033</vt:lpwstr>
  </property>
</Properties>
</file>