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4B550-7F05-4F6D-A5DD-E73E40C90C3B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C2F4C-0232-4A23-9A21-7ED611A99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E5CC-896F-42C0-8CD7-3ACA22D250B6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4E46-8922-4D5E-8030-A023E7FD3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6D15F-57F0-486E-B15B-D8C4BED222FB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2D077-1E3A-4D9E-BDC1-C84403C5A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20C69-94E7-45E9-8073-C3F8C3C4ED6A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A96C-9E06-47CB-81DA-6CEFF64E0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D7C3D-EB68-4812-8ABF-78AF6349B8BB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BA9A6-54E3-410C-801F-C60AB71EF6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105D0-D512-45C4-9922-22755F3E6CD1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C7482-60A4-4D52-BE99-832510FAE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997DB-60F3-4508-9FAA-A732C408E10B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C6832-B599-4043-96C8-31C073F9C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A93F5-D961-446D-AD11-A3E6293DBC1E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BA3A-B95F-4CA8-90B8-AA2209D78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CCA41-76B2-466C-B7DE-0E3EC589F52C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A4AB4-4097-46AD-A07F-53FD3C58A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87138-EAA9-4183-AF59-E12E57CE56E7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18764-C9EF-4491-960F-2900DDBE9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033C-DEC8-4BF9-9EF1-55C9D2882A03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6809A-128B-4497-8EE9-B2A3B7750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9E936E-002D-4234-9EFF-1B828677D90A}" type="datetimeFigureOut">
              <a:rPr lang="ru-RU"/>
              <a:pPr>
                <a:defRPr/>
              </a:pPr>
              <a:t>08.04.2012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A047AC-DB95-422A-98C5-F82CF421F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8000" dirty="0" smtClean="0">
                <a:solidFill>
                  <a:srgbClr val="FFFF00"/>
                </a:solidFill>
              </a:rPr>
              <a:t>Побасёнки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Литературное чтение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1 класс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Учитель: </a:t>
            </a:r>
            <a:r>
              <a:rPr lang="ru-RU" dirty="0" err="1" smtClean="0"/>
              <a:t>Шаматова</a:t>
            </a:r>
            <a:r>
              <a:rPr lang="ru-RU" dirty="0" smtClean="0"/>
              <a:t> Л.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Толковый словарь. С. И. Ожегов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Побасёнка</a:t>
            </a:r>
            <a:r>
              <a:rPr lang="ru-RU" dirty="0" smtClean="0"/>
              <a:t> – короткий занимательный рассказ, анекдот из народной жизни.</a:t>
            </a:r>
          </a:p>
          <a:p>
            <a:r>
              <a:rPr lang="ru-RU" sz="3600" b="1" i="1" dirty="0" smtClean="0">
                <a:solidFill>
                  <a:srgbClr val="FFFF00"/>
                </a:solidFill>
              </a:rPr>
              <a:t>Побасёнка</a:t>
            </a:r>
            <a:r>
              <a:rPr lang="ru-RU" dirty="0" smtClean="0"/>
              <a:t> высмеивает отрицательные черты характера или показывает остроумие человека.</a:t>
            </a:r>
          </a:p>
          <a:p>
            <a:r>
              <a:rPr lang="ru-RU" sz="3600" b="1" i="1" dirty="0" smtClean="0">
                <a:solidFill>
                  <a:srgbClr val="FFFF00"/>
                </a:solidFill>
              </a:rPr>
              <a:t>Побасёнками</a:t>
            </a:r>
            <a:r>
              <a:rPr lang="ru-RU" dirty="0" smtClean="0"/>
              <a:t> называют маленькие смешные истории. В них обязательно присутствует </a:t>
            </a:r>
            <a:r>
              <a:rPr lang="ru-RU" sz="3600" dirty="0" smtClean="0">
                <a:solidFill>
                  <a:srgbClr val="FFC000"/>
                </a:solidFill>
              </a:rPr>
              <a:t>ирония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129158"/>
            <a:ext cx="4330452" cy="349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Толковый словарь. С. И. Ожегов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Ирония</a:t>
            </a:r>
            <a:r>
              <a:rPr lang="ru-RU" dirty="0" smtClean="0"/>
              <a:t> – тонкая насмешка, выраженная в скрытой форме.</a:t>
            </a:r>
          </a:p>
          <a:p>
            <a:r>
              <a:rPr lang="ru-RU" dirty="0" smtClean="0"/>
              <a:t>С помощью иронии народ указывал на отрицательные качества людей:</a:t>
            </a:r>
          </a:p>
          <a:p>
            <a:pPr>
              <a:buNone/>
            </a:pPr>
            <a:r>
              <a:rPr lang="ru-RU" dirty="0" smtClean="0"/>
              <a:t>    лень,</a:t>
            </a:r>
          </a:p>
          <a:p>
            <a:pPr>
              <a:buNone/>
            </a:pPr>
            <a:r>
              <a:rPr lang="ru-RU" dirty="0" smtClean="0"/>
              <a:t>    глупость,</a:t>
            </a:r>
          </a:p>
          <a:p>
            <a:pPr>
              <a:buNone/>
            </a:pPr>
            <a:r>
              <a:rPr lang="ru-RU" dirty="0" smtClean="0"/>
              <a:t>    жадность,</a:t>
            </a:r>
          </a:p>
          <a:p>
            <a:pPr>
              <a:buNone/>
            </a:pPr>
            <a:r>
              <a:rPr lang="ru-RU" dirty="0" smtClean="0"/>
              <a:t>    любопытство.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01008"/>
            <a:ext cx="4582256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6668" t="-2226" r="21511" b="6369"/>
          <a:stretch>
            <a:fillRect/>
          </a:stretch>
        </p:blipFill>
        <p:spPr bwMode="auto">
          <a:xfrm>
            <a:off x="4644008" y="1628800"/>
            <a:ext cx="4283968" cy="463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Побасёнки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- Тит, а Тит, пойдём молотить!</a:t>
            </a:r>
          </a:p>
          <a:p>
            <a:r>
              <a:rPr lang="ru-RU" dirty="0" smtClean="0"/>
              <a:t>- Спина болит.</a:t>
            </a:r>
          </a:p>
          <a:p>
            <a:r>
              <a:rPr lang="ru-RU" dirty="0" smtClean="0"/>
              <a:t>- Тит, пойдём мёд пить.</a:t>
            </a:r>
          </a:p>
          <a:p>
            <a:r>
              <a:rPr lang="ru-RU" dirty="0" smtClean="0"/>
              <a:t>- Дай поскорее шапку схватить!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Лягушку спросили:</a:t>
            </a:r>
          </a:p>
          <a:p>
            <a:r>
              <a:rPr lang="ru-RU" dirty="0" smtClean="0"/>
              <a:t>- Почему все время квакаешь?</a:t>
            </a:r>
          </a:p>
          <a:p>
            <a:r>
              <a:rPr lang="ru-RU" dirty="0" smtClean="0"/>
              <a:t>- Мне мой голос нравится, - ответила 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/>
          <a:lstStyle/>
          <a:p>
            <a:pPr eaLnBrk="1" hangingPunct="1"/>
            <a:r>
              <a:rPr lang="ru-RU" dirty="0" smtClean="0"/>
              <a:t>Спасибо!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ё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Зелёный</Template>
  <TotalTime>56</TotalTime>
  <Words>141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Зелёный</vt:lpstr>
      <vt:lpstr>Побасёнки</vt:lpstr>
      <vt:lpstr>Толковый словарь. С. И. Ожегов</vt:lpstr>
      <vt:lpstr>Толковый словарь. С. И. Ожегов</vt:lpstr>
      <vt:lpstr>Побасёнки</vt:lpstr>
      <vt:lpstr>Спасибо!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Побасёнки</dc:title>
  <dc:creator>Admin</dc:creator>
  <cp:lastModifiedBy>Admin</cp:lastModifiedBy>
  <cp:revision>8</cp:revision>
  <dcterms:created xsi:type="dcterms:W3CDTF">2012-03-21T16:34:41Z</dcterms:created>
  <dcterms:modified xsi:type="dcterms:W3CDTF">2012-04-08T11:30:09Z</dcterms:modified>
</cp:coreProperties>
</file>