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754"/>
            <a:ext cx="9721387" cy="72867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63688" y="2492896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Проект : «Моя Родина!»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580526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Создатель проекта:</a:t>
            </a:r>
          </a:p>
          <a:p>
            <a:r>
              <a:rPr lang="ru-RU" dirty="0" smtClean="0"/>
              <a:t>Воспитатель Н.И.Белянцева </a:t>
            </a:r>
            <a:endParaRPr lang="ru-RU" dirty="0"/>
          </a:p>
        </p:txBody>
      </p:sp>
      <p:pic>
        <p:nvPicPr>
          <p:cNvPr id="3074" name="Picture 2" descr="C:\Users\серега\Pictures\2013-09-18 наши фото\IMG_14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8227" y="4143381"/>
            <a:ext cx="333377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2"/>
            <a:ext cx="9144000" cy="68539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47667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Стихотворение  о Родине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1916832"/>
            <a:ext cx="6048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Холмы, перелески,</a:t>
            </a:r>
            <a:br>
              <a:rPr lang="ru-RU" sz="2400" b="1" dirty="0" smtClean="0"/>
            </a:br>
            <a:r>
              <a:rPr lang="ru-RU" sz="2400" b="1" dirty="0" smtClean="0"/>
              <a:t>Луга и поля — </a:t>
            </a:r>
            <a:br>
              <a:rPr lang="ru-RU" sz="2400" b="1" dirty="0" smtClean="0"/>
            </a:br>
            <a:r>
              <a:rPr lang="ru-RU" sz="2400" b="1" dirty="0" smtClean="0"/>
              <a:t>Родная, зелёная</a:t>
            </a:r>
            <a:br>
              <a:rPr lang="ru-RU" sz="2400" b="1" dirty="0" smtClean="0"/>
            </a:br>
            <a:r>
              <a:rPr lang="ru-RU" sz="2400" b="1" dirty="0" smtClean="0"/>
              <a:t>Наша земля. </a:t>
            </a:r>
            <a:br>
              <a:rPr lang="ru-RU" sz="2400" b="1" dirty="0" smtClean="0"/>
            </a:br>
            <a:r>
              <a:rPr lang="ru-RU" sz="2400" b="1" dirty="0" smtClean="0"/>
              <a:t>Земля, где я сделал</a:t>
            </a:r>
            <a:br>
              <a:rPr lang="ru-RU" sz="2400" b="1" dirty="0" smtClean="0"/>
            </a:br>
            <a:r>
              <a:rPr lang="ru-RU" sz="2400" b="1" dirty="0" smtClean="0"/>
              <a:t>Свой первый шажок,</a:t>
            </a:r>
            <a:br>
              <a:rPr lang="ru-RU" sz="2400" b="1" dirty="0" smtClean="0"/>
            </a:br>
            <a:r>
              <a:rPr lang="ru-RU" sz="2400" b="1" dirty="0" smtClean="0"/>
              <a:t>Где вышел когда-то</a:t>
            </a:r>
            <a:br>
              <a:rPr lang="ru-RU" sz="2400" b="1" dirty="0" smtClean="0"/>
            </a:br>
            <a:r>
              <a:rPr lang="ru-RU" sz="2400" b="1" dirty="0" smtClean="0"/>
              <a:t>К развилке дорог.</a:t>
            </a:r>
            <a:br>
              <a:rPr lang="ru-RU" sz="2400" b="1" dirty="0" smtClean="0"/>
            </a:br>
            <a:r>
              <a:rPr lang="ru-RU" sz="2400" b="1" dirty="0" smtClean="0"/>
              <a:t>И понял, что это</a:t>
            </a:r>
            <a:br>
              <a:rPr lang="ru-RU" sz="2400" b="1" dirty="0" smtClean="0"/>
            </a:br>
            <a:r>
              <a:rPr lang="ru-RU" sz="2400" b="1" dirty="0" smtClean="0"/>
              <a:t>Раздолье полей — </a:t>
            </a:r>
            <a:br>
              <a:rPr lang="ru-RU" sz="2400" b="1" dirty="0" smtClean="0"/>
            </a:br>
            <a:r>
              <a:rPr lang="ru-RU" sz="2400" b="1" dirty="0" smtClean="0"/>
              <a:t>Частица великой</a:t>
            </a:r>
            <a:br>
              <a:rPr lang="ru-RU" sz="2400" b="1" dirty="0" smtClean="0"/>
            </a:br>
            <a:r>
              <a:rPr lang="ru-RU" sz="2400" b="1" dirty="0" smtClean="0"/>
              <a:t>Отчизны моей.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pic>
        <p:nvPicPr>
          <p:cNvPr id="1026" name="Picture 2" descr="H:\IMG_08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500438"/>
            <a:ext cx="4286280" cy="3214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2066" y="307181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Флаг России</a:t>
            </a:r>
            <a:endParaRPr lang="ru-RU" dirty="0"/>
          </a:p>
        </p:txBody>
      </p:sp>
      <p:pic>
        <p:nvPicPr>
          <p:cNvPr id="1027" name="Picture 3" descr="F:\DCIM\101MSDCF\DSC017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42852"/>
            <a:ext cx="4286248" cy="32146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14942" y="714356"/>
            <a:ext cx="3635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 С чего начинается </a:t>
            </a:r>
          </a:p>
          <a:p>
            <a:r>
              <a:rPr lang="ru-RU" sz="2400" dirty="0" smtClean="0">
                <a:latin typeface="Arial Black" pitchFamily="34" charset="0"/>
              </a:rPr>
              <a:t>      Родина?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pic>
        <p:nvPicPr>
          <p:cNvPr id="2" name="Picture 2" descr="F:\DCIM\101MSDCF\DSC017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71" y="285728"/>
            <a:ext cx="4048153" cy="303611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1500174"/>
            <a:ext cx="2664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Вот как жили на </a:t>
            </a:r>
          </a:p>
          <a:p>
            <a:r>
              <a:rPr lang="ru-RU" sz="2000" dirty="0" smtClean="0">
                <a:latin typeface="Arial Black" pitchFamily="34" charset="0"/>
              </a:rPr>
              <a:t>     Кубани</a:t>
            </a:r>
          </a:p>
        </p:txBody>
      </p:sp>
      <p:pic>
        <p:nvPicPr>
          <p:cNvPr id="2051" name="Picture 3" descr="F:\DCIM\101MSDCF\DSC017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33872" y="3571876"/>
            <a:ext cx="4310094" cy="323257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4572008"/>
            <a:ext cx="4339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Как много национальностей</a:t>
            </a:r>
          </a:p>
          <a:p>
            <a:r>
              <a:rPr lang="ru-RU" sz="2000" dirty="0" smtClean="0">
                <a:latin typeface="Arial Black" pitchFamily="34" charset="0"/>
              </a:rPr>
              <a:t>Населяет нашу страну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150017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 smtClean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2786058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1" y="3571876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720" y="3356992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Пояснительная записка</a:t>
            </a:r>
          </a:p>
          <a:p>
            <a:r>
              <a:rPr lang="ru-RU" sz="2400" b="1" dirty="0" smtClean="0"/>
              <a:t>В проекте </a:t>
            </a:r>
            <a:r>
              <a:rPr lang="ru-RU" sz="2400" b="1" dirty="0" smtClean="0"/>
              <a:t>представлена </a:t>
            </a:r>
            <a:r>
              <a:rPr lang="ru-RU" sz="2400" b="1" dirty="0" smtClean="0"/>
              <a:t>совместная работа воспитателя, родителей. 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Целью проекта </a:t>
            </a:r>
            <a:r>
              <a:rPr lang="ru-RU" sz="2400" b="1" dirty="0" smtClean="0"/>
              <a:t>было  вызвать патриотические  чувства,  обогатить знания детей о стране, родном крае, городе</a:t>
            </a:r>
            <a:r>
              <a:rPr lang="ru-RU" sz="1400" b="1" dirty="0" smtClean="0"/>
              <a:t>.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83768" y="2060848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Актуальность проекта -</a:t>
            </a:r>
            <a:r>
              <a:rPr lang="ru-RU" sz="2400" b="1" dirty="0" smtClean="0"/>
              <a:t>формирование любви к своей Родине, малой Родине.</a:t>
            </a:r>
          </a:p>
          <a:p>
            <a:r>
              <a:rPr lang="ru-RU" sz="2400" b="1" dirty="0" smtClean="0"/>
              <a:t> - Возраст  участников 4-5 лет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Цель проекта:</a:t>
            </a:r>
          </a:p>
          <a:p>
            <a:r>
              <a:rPr lang="ru-RU" sz="2400" b="1" dirty="0" smtClean="0"/>
              <a:t>Формирование гражданской позиции, чувства любви к Родине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400" b="1" dirty="0" smtClean="0"/>
              <a:t>Воспитывать у детей любовь к Родине, родному краю, любовь и привязанность к семье, родному дому, детскому саду, улице, селу. 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9807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Тип проекта: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1340768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Краткосрочный, ознакомительно-ориентировочный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2149019"/>
            <a:ext cx="5256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- Состав проектной группы:</a:t>
            </a:r>
          </a:p>
          <a:p>
            <a:r>
              <a:rPr lang="ru-RU" sz="2000" b="1" dirty="0" smtClean="0"/>
              <a:t>Воспитатель, воспитанники, родители.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Формы организации проекта:</a:t>
            </a:r>
          </a:p>
          <a:p>
            <a:r>
              <a:rPr lang="ru-RU" sz="2000" b="1" dirty="0" smtClean="0"/>
              <a:t>НОД, игры, беседы, чтение художественной литературы, заучивание стихотворений, просмотр </a:t>
            </a:r>
            <a:r>
              <a:rPr lang="en-US" sz="2000" b="1" dirty="0" smtClean="0"/>
              <a:t>DVD</a:t>
            </a:r>
            <a:r>
              <a:rPr lang="ru-RU" sz="2000" b="1" dirty="0" smtClean="0"/>
              <a:t>, консультации и беседы с родителями</a:t>
            </a:r>
          </a:p>
          <a:p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rgbClr val="FF0000"/>
                </a:solidFill>
              </a:rPr>
              <a:t>Результаты проекта:</a:t>
            </a:r>
          </a:p>
          <a:p>
            <a:r>
              <a:rPr lang="ru-RU" sz="2000" b="1" dirty="0" smtClean="0"/>
              <a:t>Сформировались знания о стране, своём крае, родном городе.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- Следствие проекта:</a:t>
            </a:r>
          </a:p>
          <a:p>
            <a:r>
              <a:rPr lang="ru-RU" sz="2000" b="1" dirty="0" smtClean="0"/>
              <a:t>Продолжать воспитывать у детей любовь к Родине, родному краю, природе. Побуждать исследовательский интерес, любознательность</a:t>
            </a:r>
            <a:r>
              <a:rPr lang="ru-RU" b="1" dirty="0" smtClean="0"/>
              <a:t>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000" dirty="0" smtClean="0">
                <a:solidFill>
                  <a:srgbClr val="FF0000"/>
                </a:solidFill>
              </a:rPr>
              <a:t>1 – </a:t>
            </a:r>
            <a:r>
              <a:rPr lang="ru-RU" sz="4000" dirty="0" err="1" smtClean="0">
                <a:solidFill>
                  <a:srgbClr val="FF0000"/>
                </a:solidFill>
              </a:rPr>
              <a:t>ый</a:t>
            </a:r>
            <a:r>
              <a:rPr lang="ru-RU" sz="4000" dirty="0" smtClean="0">
                <a:solidFill>
                  <a:srgbClr val="FF0000"/>
                </a:solidFill>
              </a:rPr>
              <a:t> День проекта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2564904"/>
            <a:ext cx="53285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Беседа «Страна в которой мы живём»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Ознакомление с Символикой России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НОД  «Флаг России» (Аппликация)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Прослушивание гимна России 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 Консультация для родителей</a:t>
            </a:r>
          </a:p>
          <a:p>
            <a:r>
              <a:rPr lang="ru-RU" sz="2400" b="1" dirty="0" smtClean="0"/>
              <a:t>«С чего начинается Родина?»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11663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2-ой День проекта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564904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Рассматривание альбома «Две столицы»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НОД «Моя Родина-Россия»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Дидактическая игра «Обитатели лесов России»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Создание альбома «Достопримечательности России»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03848" y="332656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 –</a:t>
            </a:r>
            <a:r>
              <a:rPr lang="ru-RU" sz="3200" dirty="0" err="1" smtClean="0">
                <a:solidFill>
                  <a:srgbClr val="FF0000"/>
                </a:solidFill>
              </a:rPr>
              <a:t>ый</a:t>
            </a:r>
            <a:r>
              <a:rPr lang="ru-RU" sz="3200" dirty="0" smtClean="0">
                <a:solidFill>
                  <a:srgbClr val="FF0000"/>
                </a:solidFill>
              </a:rPr>
              <a:t> День проекта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2420888"/>
            <a:ext cx="5040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b="1" dirty="0" smtClean="0"/>
              <a:t>-  Беседа «Праздники  России»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 Рассматривание  иллюстраций о российский праздниках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Слушание русских народных сказок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Инсценировка сказки «Теремок»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2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71800" y="162880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4 – </a:t>
            </a:r>
            <a:r>
              <a:rPr lang="ru-RU" sz="3600" dirty="0" err="1" smtClean="0">
                <a:solidFill>
                  <a:srgbClr val="FF0000"/>
                </a:solidFill>
              </a:rPr>
              <a:t>ый</a:t>
            </a:r>
            <a:r>
              <a:rPr lang="ru-RU" sz="3600" dirty="0" smtClean="0">
                <a:solidFill>
                  <a:srgbClr val="FF0000"/>
                </a:solidFill>
              </a:rPr>
              <a:t> День проекта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3140968"/>
            <a:ext cx="6192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Беседа: «Край в котором я живу»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Рассматривание альбома «Животные краснодарского края»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Просмотр мультфильма «Алёша Попович и </a:t>
            </a:r>
            <a:r>
              <a:rPr lang="ru-RU" sz="2400" b="1" dirty="0" err="1" smtClean="0"/>
              <a:t>Тугарин</a:t>
            </a:r>
            <a:r>
              <a:rPr lang="ru-RU" sz="2400" b="1" dirty="0" smtClean="0"/>
              <a:t> Змей»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Заучивание стихотворения о Родине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ll Users\Документы\Мои рисунки\Образцы рисунков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33"/>
            <a:ext cx="9144000" cy="6853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404664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5 – </a:t>
            </a:r>
            <a:r>
              <a:rPr lang="ru-RU" sz="4400" dirty="0" err="1" smtClean="0">
                <a:solidFill>
                  <a:srgbClr val="FF0000"/>
                </a:solidFill>
              </a:rPr>
              <a:t>ый</a:t>
            </a:r>
            <a:r>
              <a:rPr lang="ru-RU" sz="4400" dirty="0" smtClean="0">
                <a:solidFill>
                  <a:srgbClr val="FF0000"/>
                </a:solidFill>
              </a:rPr>
              <a:t> День проекта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2852936"/>
            <a:ext cx="5832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 Беседа» « Я и вся моя семья»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НОД «Моя мама лучшая на свете»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С/</a:t>
            </a:r>
            <a:r>
              <a:rPr lang="ru-RU" sz="2400" b="1" dirty="0" err="1" smtClean="0"/>
              <a:t>р</a:t>
            </a:r>
            <a:r>
              <a:rPr lang="ru-RU" sz="2400" b="1" dirty="0" smtClean="0"/>
              <a:t> игра «Семья»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- Беседа с родителями на тему: «Родительский дом – начало начал»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393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user</cp:lastModifiedBy>
  <cp:revision>17</cp:revision>
  <dcterms:modified xsi:type="dcterms:W3CDTF">2014-05-14T10:47:46Z</dcterms:modified>
</cp:coreProperties>
</file>