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История железных дорог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Первые Российские железные дороги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285728"/>
            <a:ext cx="3429000" cy="2057400"/>
          </a:xfrm>
        </p:spPr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72066" y="642918"/>
            <a:ext cx="3614734" cy="537688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1834 </a:t>
            </a:r>
            <a:r>
              <a:rPr lang="ru-RU" sz="1800" dirty="0" smtClean="0"/>
              <a:t>г. – строительство первой железной дороги в России. </a:t>
            </a:r>
          </a:p>
          <a:p>
            <a:r>
              <a:rPr lang="ru-RU" sz="1800" dirty="0" smtClean="0"/>
              <a:t>Первая паровая железная дорога в России появилась в 1834 году. Ее построили </a:t>
            </a:r>
            <a:r>
              <a:rPr lang="ru-RU" sz="1800" dirty="0" smtClean="0"/>
              <a:t>крепостные </a:t>
            </a:r>
            <a:r>
              <a:rPr lang="ru-RU" sz="1800" dirty="0" smtClean="0"/>
              <a:t>умельцы-самородки Ефим Черепанов и его сын Мирон на Уральском Нижнетагильском металлургическом заводе. Ими же были построены и два парово</a:t>
            </a:r>
            <a:r>
              <a:rPr lang="ru-RU" sz="2000" dirty="0" smtClean="0"/>
              <a:t>за для этой дороги. </a:t>
            </a:r>
          </a:p>
          <a:p>
            <a:endParaRPr lang="ru-RU" dirty="0"/>
          </a:p>
        </p:txBody>
      </p:sp>
      <p:pic>
        <p:nvPicPr>
          <p:cNvPr id="1026" name="Picture 2" descr="C:\Users\User\Desktop\история железных дорог фотографии - Поиск в Google_files\images(39)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988" r="16988"/>
          <a:stretch>
            <a:fillRect/>
          </a:stretch>
        </p:blipFill>
        <p:spPr bwMode="auto">
          <a:xfrm>
            <a:off x="785786" y="785794"/>
            <a:ext cx="4206240" cy="4206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572132" y="285728"/>
            <a:ext cx="3071834" cy="57340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 мая 1836 г. – начало строительства </a:t>
            </a:r>
            <a:r>
              <a:rPr lang="ru-RU" sz="2000" dirty="0" err="1" smtClean="0"/>
              <a:t>Царскосельской</a:t>
            </a:r>
            <a:r>
              <a:rPr lang="ru-RU" sz="2000" dirty="0" smtClean="0"/>
              <a:t> железной дороги. Для строительства дороги </a:t>
            </a:r>
            <a:r>
              <a:rPr lang="ru-RU" sz="2000" dirty="0" err="1" smtClean="0"/>
              <a:t>Герстнеру</a:t>
            </a:r>
            <a:r>
              <a:rPr lang="ru-RU" sz="2000" dirty="0" smtClean="0"/>
              <a:t> было дозволено учредить акционерную компанию с капиталом в 3 </a:t>
            </a:r>
            <a:r>
              <a:rPr lang="ru-RU" sz="2000" dirty="0" err="1" smtClean="0"/>
              <a:t>млн</a:t>
            </a:r>
            <a:r>
              <a:rPr lang="ru-RU" sz="2000" dirty="0" smtClean="0"/>
              <a:t> руб.</a:t>
            </a:r>
          </a:p>
          <a:p>
            <a:r>
              <a:rPr lang="ru-RU" sz="2000" dirty="0" smtClean="0"/>
              <a:t>3 ноября 1836 г. – первый рейс поезда на паровой тяге по </a:t>
            </a:r>
            <a:r>
              <a:rPr lang="ru-RU" sz="2000" dirty="0" err="1" smtClean="0"/>
              <a:t>Царскосельской</a:t>
            </a:r>
            <a:r>
              <a:rPr lang="ru-RU" sz="2000" dirty="0" smtClean="0"/>
              <a:t> железной дороге.  </a:t>
            </a:r>
          </a:p>
          <a:p>
            <a:endParaRPr lang="ru-RU" sz="2000" dirty="0"/>
          </a:p>
        </p:txBody>
      </p:sp>
      <p:pic>
        <p:nvPicPr>
          <p:cNvPr id="29700" name="Picture 4" descr="http://www.gazeta.lv/images/lidz1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2449" r="1244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643570" y="428604"/>
            <a:ext cx="3071834" cy="55911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30 октября 1837 г. – официальное открытие </a:t>
            </a:r>
            <a:r>
              <a:rPr lang="ru-RU" sz="2000" dirty="0" err="1" smtClean="0"/>
              <a:t>Царскосельской</a:t>
            </a:r>
            <a:r>
              <a:rPr lang="ru-RU" sz="2000" dirty="0" smtClean="0"/>
              <a:t> железной дороги</a:t>
            </a:r>
          </a:p>
          <a:p>
            <a:r>
              <a:rPr lang="ru-RU" sz="2000" dirty="0" smtClean="0"/>
              <a:t>В 12 часов 30 минут первый поезд отправился по железной дороге общего пользования Санкт-Петербург - Царское Село. В то время многие дали ей пренебрежительное название "увеселительной", считая ее чем-то вроде аттракциона. </a:t>
            </a:r>
          </a:p>
          <a:p>
            <a:endParaRPr lang="ru-RU" sz="2000" dirty="0"/>
          </a:p>
        </p:txBody>
      </p:sp>
      <p:pic>
        <p:nvPicPr>
          <p:cNvPr id="28674" name="Picture 2" descr="http://tverigrad.ru/wp-content/uploads/2012/03/%D0%B6%D0%B5%D0%BB%D0%B5%D0%B7%D0%BD%D0%B0%D1%8F-%D0%B4%D0%BE%D1%80%D0%BE%D0%B3%D0%B0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8059" r="1805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643570" y="428604"/>
            <a:ext cx="3000396" cy="614366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 августа 1842 г. – начало строительства железной дороги Санкт-Петербург – Москва</a:t>
            </a:r>
          </a:p>
          <a:p>
            <a:r>
              <a:rPr lang="ru-RU" sz="2000" dirty="0" smtClean="0"/>
              <a:t>1 февраля 1842 г. Николаем I был издан указ о сооружении железной дороги Санкт-Петербург – Москва.  Строительство железной дороги началось 1 августа 1842 г. Руководство работами осуществлялось из двух дирекций: Северной, во главе с Мельниковым, и Южной, которую возглавил </a:t>
            </a:r>
            <a:r>
              <a:rPr lang="ru-RU" sz="2000" dirty="0" err="1" smtClean="0"/>
              <a:t>Крафт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30722" name="Picture 2" descr="http://3.bp.blogspot.com/-jiSiuZJOrk8/Tg8CroufRKI/AAAAAAAAFQI/5IvhoH7pqKM/s400/vokzal-simferopol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7988" r="1798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429256" y="357166"/>
            <a:ext cx="3257544" cy="566263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 ноября 1851 г. – открытие железной дороги Санкт-Петербург – Москва</a:t>
            </a:r>
          </a:p>
          <a:p>
            <a:r>
              <a:rPr lang="ru-RU" sz="2000" dirty="0" smtClean="0"/>
              <a:t>В 11:15 из Петербурга в Москву отправился поезд. В пути он находился 21 час 45 минут и прибыл в Москву на следующий день в 9 часов утра.</a:t>
            </a:r>
          </a:p>
          <a:p>
            <a:endParaRPr lang="ru-RU" sz="2000" dirty="0"/>
          </a:p>
        </p:txBody>
      </p:sp>
      <p:pic>
        <p:nvPicPr>
          <p:cNvPr id="4098" name="Picture 2" descr="http://www.historyabout.ru/images/referats/15/image00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2486" r="1248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86380" y="571480"/>
            <a:ext cx="2914656" cy="5448320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По первой русской магистрали пошли поезда, ведомые паровозами, построенными на Александровском заводе Петербурга. Размеры перевозок быстро росли. Уже в 1852 году дорога перевезла 719 тыс. пассажиров и 164 тыс. тонн грузов. Расстояние от Петербурга до Москвы - 650 км - скорый поезд преодолевал за 12 часов.</a:t>
            </a:r>
          </a:p>
          <a:p>
            <a:endParaRPr lang="ru-RU" sz="1600" dirty="0"/>
          </a:p>
        </p:txBody>
      </p:sp>
      <p:pic>
        <p:nvPicPr>
          <p:cNvPr id="3074" name="Picture 2" descr="http://www.transport-ms.ru/img-ms/newsimg/dudav/%D0%A2%D1%80%D0%B0%D0%BD%D1%81%D0%BF%D0%BE%D1%80%D1%82/%D0%98%D1%81%D1%82%D0%BE%D1%80%D0%B8%D1%8F%20%D0%B6%D0%B5%D0%BB%D0%B5%D0%B7%D0%BD%D1%8B%D1%85%20%D0%B4%D0%BE%D1%80%D0%BE%D0%B3%20%D0%A0%D0%BE%D1%81%D1%81%D0%B8%D0%B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9238" r="1923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upload.wikimedia.org/wikipedia/commons/thumb/a/a5/Old_speed.jpg/120px-Old_spee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2486" r="12486"/>
          <a:stretch>
            <a:fillRect/>
          </a:stretch>
        </p:blipFill>
        <p:spPr bwMode="auto">
          <a:xfrm>
            <a:off x="785786" y="1142984"/>
            <a:ext cx="4206240" cy="4206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3970" name="Picture 2" descr="175_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4987" r="14987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183</TotalTime>
  <Words>274</Words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История железных дорог </vt:lpstr>
      <vt:lpstr>1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железных дорог</dc:title>
  <dc:creator>User</dc:creator>
  <cp:lastModifiedBy>Алиса</cp:lastModifiedBy>
  <cp:revision>22</cp:revision>
  <dcterms:created xsi:type="dcterms:W3CDTF">2012-11-20T16:52:29Z</dcterms:created>
  <dcterms:modified xsi:type="dcterms:W3CDTF">2013-01-16T10:51:18Z</dcterms:modified>
</cp:coreProperties>
</file>