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C5D52-4EF7-4869-A99F-453CD799FC33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8FE57-C2B2-4D65-80D0-A69012F891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КРАСНАЯ КНИГА РАСТЕНИЙ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ЗАМАНИХА ВЫСОКАЯ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Заманиха высока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7" y="928670"/>
            <a:ext cx="4522859" cy="5572164"/>
          </a:xfrm>
          <a:prstGeom prst="rect">
            <a:avLst/>
          </a:prstGeom>
          <a:noFill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40588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5008" y="1000108"/>
            <a:ext cx="300039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90500" fontAlgn="base">
              <a:spcBef>
                <a:spcPct val="0"/>
              </a:spcBef>
              <a:spcAft>
                <a:spcPct val="0"/>
              </a:spcAft>
            </a:pPr>
            <a:r>
              <a:rPr lang="ru-RU" sz="21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Заманиха высокая</a:t>
            </a:r>
            <a:endParaRPr lang="ru-RU" sz="21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1142984"/>
            <a:ext cx="2590800" cy="4647813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Листопадный куст имеет длинное  корневище, которое располагается близко к поверхности почвы. </a:t>
            </a:r>
            <a:br>
              <a:rPr lang="ru-RU" sz="2000" dirty="0" smtClean="0"/>
            </a:br>
            <a:r>
              <a:rPr lang="ru-RU" sz="2000" dirty="0" smtClean="0"/>
              <a:t>     Стебли прямые, шиповатые, высотой до 1 м, со светло-серой корой, немного изогнутые в нижней части. В верхней части стебля игольчатых шипов больше, чем в нижней части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5" name="Рисунок 2"/>
          <p:cNvSpPr txBox="1">
            <a:spLocks/>
          </p:cNvSpPr>
          <p:nvPr/>
        </p:nvSpPr>
        <p:spPr>
          <a:xfrm>
            <a:off x="357158" y="1214422"/>
            <a:ext cx="4572000" cy="4572000"/>
          </a:xfrm>
          <a:prstGeom prst="rect">
            <a:avLst/>
          </a:prstGeo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</p:sp>
      <p:pic>
        <p:nvPicPr>
          <p:cNvPr id="1026" name="Picture 2" descr="C:\Users\User\Downloads\414_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00174"/>
            <a:ext cx="4371349" cy="33754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57158" y="1285860"/>
            <a:ext cx="4643470" cy="3857652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1142984"/>
            <a:ext cx="2590800" cy="464781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 </a:t>
            </a:r>
            <a:r>
              <a:rPr lang="ru-RU" sz="2900" dirty="0" smtClean="0"/>
              <a:t>Цветки мелкие, зеленовато-жёлтого цвета, в небольших зонтиках. Цветёт в июне - июле. Созревание плодов в августе. Плод представляет собой ярко - красную или жёлто-красную, сочную костянку длиной до 12 мм. </a:t>
            </a:r>
          </a:p>
          <a:p>
            <a:r>
              <a:rPr lang="ru-RU" sz="2900" dirty="0" smtClean="0"/>
              <a:t>Заманиха высокая растёт в горных лесах Дальнего Востока. Любит затенение и высокую влажность, предпочитает крутые северные склоны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 </a:t>
            </a:r>
            <a:endParaRPr lang="ru-RU" sz="2400" dirty="0"/>
          </a:p>
        </p:txBody>
      </p:sp>
      <p:pic>
        <p:nvPicPr>
          <p:cNvPr id="2050" name="Picture 2" descr="C:\Users\User\Downloads\12051141m (35 из 4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36"/>
            <a:ext cx="4286280" cy="397870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571480"/>
            <a:ext cx="3383280" cy="7143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429256" y="1571612"/>
            <a:ext cx="3383280" cy="4357718"/>
          </a:xfrm>
        </p:spPr>
        <p:txBody>
          <a:bodyPr>
            <a:noAutofit/>
          </a:bodyPr>
          <a:lstStyle/>
          <a:p>
            <a:r>
              <a:rPr lang="ru-RU" sz="1600" dirty="0" smtClean="0"/>
              <a:t> </a:t>
            </a:r>
            <a:r>
              <a:rPr lang="ru-RU" sz="1800" dirty="0" smtClean="0"/>
              <a:t>Для лекарственных целей заготавливают корневище  заманихи высокой. Заготовку проводят осенью, после созревания плодов. </a:t>
            </a:r>
          </a:p>
          <a:p>
            <a:r>
              <a:rPr lang="ru-RU" sz="1800" dirty="0" smtClean="0"/>
              <a:t>Настойка заманихи  усиливает силу сокращений сердца, замедляет сердечный ритм, нормализует кровяное давление, повышает сопротивляемость организма к вирусам, микробам, неблагоприятным воздействиям </a:t>
            </a:r>
          </a:p>
          <a:p>
            <a:r>
              <a:rPr lang="ru-RU" sz="1800" dirty="0" smtClean="0"/>
              <a:t>окружающей среды.</a:t>
            </a:r>
          </a:p>
        </p:txBody>
      </p:sp>
      <p:pic>
        <p:nvPicPr>
          <p:cNvPr id="3074" name="Picture 2" descr="C:\Users\User\Downloads\adapt-zamaniha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736"/>
            <a:ext cx="5036379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86380" y="500042"/>
            <a:ext cx="3383280" cy="877824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1428737"/>
            <a:ext cx="3383280" cy="435771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Заманиха высокая внесена в Красную </a:t>
            </a:r>
            <a:r>
              <a:rPr lang="ru-RU" sz="1800" smtClean="0"/>
              <a:t>Книгу Российской Федерации</a:t>
            </a:r>
            <a:r>
              <a:rPr lang="ru-RU" sz="1800" dirty="0" smtClean="0"/>
              <a:t>. Помимо лесных пожаров и неконтролируемых заготовок, факторы риска для заманихи — низкая семенная продуктивность, немногочисленный самосев и медленное развитие.</a:t>
            </a:r>
          </a:p>
          <a:p>
            <a:r>
              <a:rPr lang="ru-RU" sz="1800" dirty="0" smtClean="0"/>
              <a:t>Решением Приморского крайисполкома в 1980 году заманиха внесена в список охраняемых растений. </a:t>
            </a:r>
          </a:p>
          <a:p>
            <a:endParaRPr lang="ru-RU" dirty="0"/>
          </a:p>
        </p:txBody>
      </p:sp>
      <p:pic>
        <p:nvPicPr>
          <p:cNvPr id="4098" name="Picture 2" descr="C:\Users\User\Downloads\oplopanax_horridu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71546"/>
            <a:ext cx="4714907" cy="471490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  <p:pic>
        <p:nvPicPr>
          <p:cNvPr id="5122" name="Picture 2" descr="C:\Users\User\Downloads\zamaniha-visokaya-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1285852" y="857232"/>
            <a:ext cx="6000792" cy="541767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154</TotalTime>
  <Words>99</Words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КРАСНАЯ КНИГА РАСТЕНИЙ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Алиса</cp:lastModifiedBy>
  <cp:revision>20</cp:revision>
  <dcterms:created xsi:type="dcterms:W3CDTF">2012-11-26T18:01:34Z</dcterms:created>
  <dcterms:modified xsi:type="dcterms:W3CDTF">2013-01-16T10:43:41Z</dcterms:modified>
</cp:coreProperties>
</file>