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03B220-FF58-4876-B8C5-01947D7F384D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55B851-35F6-4D3D-9F35-AE7A8E514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404664"/>
            <a:ext cx="6512511" cy="1222072"/>
          </a:xfrm>
        </p:spPr>
        <p:txBody>
          <a:bodyPr/>
          <a:lstStyle/>
          <a:p>
            <a:r>
              <a:rPr lang="ru-RU" i="1" dirty="0" smtClean="0"/>
              <a:t>Тюльпан </a:t>
            </a:r>
            <a:r>
              <a:rPr lang="ru-RU" i="1" dirty="0" err="1" smtClean="0"/>
              <a:t>Шренка</a:t>
            </a:r>
            <a:endParaRPr lang="ru-RU" i="1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1412776"/>
            <a:ext cx="6048671" cy="4539687"/>
          </a:xfrm>
        </p:spPr>
      </p:pic>
    </p:spTree>
    <p:extLst>
      <p:ext uri="{BB962C8B-B14F-4D97-AF65-F5344CB8AC3E}">
        <p14:creationId xmlns:p14="http://schemas.microsoft.com/office/powerpoint/2010/main" xmlns="" val="278016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Народное название — «лазоревый цветок» или «</a:t>
            </a:r>
            <a:r>
              <a:rPr lang="ru-RU" sz="4000" dirty="0" err="1"/>
              <a:t>лазорик</a:t>
            </a:r>
            <a:r>
              <a:rPr lang="ru-RU" sz="4000" dirty="0" smtClean="0"/>
              <a:t>».</a:t>
            </a:r>
            <a:endParaRPr lang="ru-RU" sz="4000" dirty="0"/>
          </a:p>
          <a:p>
            <a:r>
              <a:rPr lang="ru-RU" sz="4000" dirty="0"/>
              <a:t>Занесён в </a:t>
            </a:r>
            <a:r>
              <a:rPr lang="ru-RU" sz="4000" dirty="0" smtClean="0"/>
              <a:t>Красную книгу России.</a:t>
            </a:r>
          </a:p>
          <a:p>
            <a:r>
              <a:rPr lang="ru-RU" sz="4000" dirty="0" smtClean="0"/>
              <a:t>Назван </a:t>
            </a:r>
            <a:r>
              <a:rPr lang="ru-RU" sz="4000" dirty="0"/>
              <a:t>в честь Александра </a:t>
            </a:r>
            <a:r>
              <a:rPr lang="ru-RU" sz="4000" dirty="0" smtClean="0"/>
              <a:t>Ивановича </a:t>
            </a:r>
            <a:r>
              <a:rPr lang="ru-RU" sz="4000" dirty="0" err="1" smtClean="0"/>
              <a:t>Шренка</a:t>
            </a:r>
            <a:r>
              <a:rPr lang="ru-RU" sz="4000" dirty="0" smtClean="0"/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85053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136904" cy="1431032"/>
          </a:xfrm>
        </p:spPr>
        <p:txBody>
          <a:bodyPr/>
          <a:lstStyle/>
          <a:p>
            <a:r>
              <a:rPr lang="ru-RU" sz="2800" b="0" dirty="0">
                <a:effectLst/>
              </a:rPr>
              <a:t>Широко распространен в Ахтубинском, </a:t>
            </a:r>
            <a:r>
              <a:rPr lang="ru-RU" sz="2800" b="0" dirty="0" err="1">
                <a:effectLst/>
              </a:rPr>
              <a:t>Харабалинском</a:t>
            </a:r>
            <a:r>
              <a:rPr lang="ru-RU" sz="2800" b="0" dirty="0">
                <a:effectLst/>
              </a:rPr>
              <a:t>, </a:t>
            </a:r>
            <a:r>
              <a:rPr lang="ru-RU" sz="2800" b="0" dirty="0" err="1">
                <a:effectLst/>
              </a:rPr>
              <a:t>Черноярском</a:t>
            </a:r>
            <a:r>
              <a:rPr lang="ru-RU" sz="2800" b="0" dirty="0">
                <a:effectLst/>
              </a:rPr>
              <a:t> и </a:t>
            </a:r>
            <a:r>
              <a:rPr lang="ru-RU" sz="2800" b="0" dirty="0" err="1">
                <a:effectLst/>
              </a:rPr>
              <a:t>Енотаевском</a:t>
            </a:r>
            <a:r>
              <a:rPr lang="ru-RU" sz="2800" b="0" dirty="0">
                <a:effectLst/>
              </a:rPr>
              <a:t> районах</a:t>
            </a:r>
            <a:r>
              <a:rPr lang="ru-RU" b="0" dirty="0">
                <a:effectLst/>
              </a:rPr>
              <a:t> 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8487"/>
            <a:ext cx="8208912" cy="5076565"/>
          </a:xfrm>
        </p:spPr>
      </p:pic>
    </p:spTree>
    <p:extLst>
      <p:ext uri="{BB962C8B-B14F-4D97-AF65-F5344CB8AC3E}">
        <p14:creationId xmlns:p14="http://schemas.microsoft.com/office/powerpoint/2010/main" xmlns="" val="205370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352928" cy="1484784"/>
          </a:xfrm>
        </p:spPr>
        <p:txBody>
          <a:bodyPr/>
          <a:lstStyle/>
          <a:p>
            <a:r>
              <a:rPr lang="ru-RU" sz="3200" b="0" dirty="0" smtClean="0">
                <a:effectLst/>
              </a:rPr>
              <a:t>Растение из семейства лилейных высотой до 40 см</a:t>
            </a:r>
            <a:br>
              <a:rPr lang="ru-RU" sz="3200" b="0" dirty="0" smtClean="0">
                <a:effectLst/>
              </a:rPr>
            </a:b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1303"/>
            <a:ext cx="8352928" cy="5228352"/>
          </a:xfrm>
        </p:spPr>
      </p:pic>
    </p:spTree>
    <p:extLst>
      <p:ext uri="{BB962C8B-B14F-4D97-AF65-F5344CB8AC3E}">
        <p14:creationId xmlns:p14="http://schemas.microsoft.com/office/powerpoint/2010/main" xmlns="" val="2164332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149080"/>
            <a:ext cx="8712968" cy="2448272"/>
          </a:xfrm>
        </p:spPr>
        <p:txBody>
          <a:bodyPr/>
          <a:lstStyle/>
          <a:p>
            <a:r>
              <a:rPr lang="ru-RU" sz="3200" i="1" dirty="0">
                <a:solidFill>
                  <a:schemeClr val="accent1">
                    <a:lumMod val="75000"/>
                  </a:schemeClr>
                </a:solidFill>
              </a:rPr>
              <a:t>Листочки околоцветника удлиненно-заостренные, красной, желтой, белой, сиреневой окраски. Коробочка крупная, содержит много сплюснутых семян коричневого цвета</a:t>
            </a:r>
            <a:r>
              <a:rPr lang="ru-RU" sz="48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i="1" dirty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1640" y="25114"/>
            <a:ext cx="5976664" cy="4051958"/>
          </a:xfrm>
        </p:spPr>
      </p:pic>
    </p:spTree>
    <p:extLst>
      <p:ext uri="{BB962C8B-B14F-4D97-AF65-F5344CB8AC3E}">
        <p14:creationId xmlns:p14="http://schemas.microsoft.com/office/powerpoint/2010/main" xmlns="" val="332522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653136"/>
            <a:ext cx="7992888" cy="2204864"/>
          </a:xfrm>
        </p:spPr>
        <p:txBody>
          <a:bodyPr/>
          <a:lstStyle/>
          <a:p>
            <a:r>
              <a:rPr lang="ru-RU" dirty="0" smtClean="0"/>
              <a:t>Благодарю за </a:t>
            </a:r>
            <a:r>
              <a:rPr lang="ru-RU" dirty="0" smtClean="0"/>
              <a:t>внимание.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32656"/>
            <a:ext cx="8352928" cy="4392488"/>
          </a:xfrm>
        </p:spPr>
      </p:pic>
    </p:spTree>
    <p:extLst>
      <p:ext uri="{BB962C8B-B14F-4D97-AF65-F5344CB8AC3E}">
        <p14:creationId xmlns:p14="http://schemas.microsoft.com/office/powerpoint/2010/main" xmlns="" val="16762861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</TotalTime>
  <Words>49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Тюльпан Шренка</vt:lpstr>
      <vt:lpstr>Слайд 2</vt:lpstr>
      <vt:lpstr>Широко распространен в Ахтубинском, Харабалинском, Черноярском и Енотаевском районах </vt:lpstr>
      <vt:lpstr>Растение из семейства лилейных высотой до 40 см </vt:lpstr>
      <vt:lpstr>Листочки околоцветника удлиненно-заостренные, красной, желтой, белой, сиреневой окраски. Коробочка крупная, содержит много сплюснутых семян коричневого цвета </vt:lpstr>
      <vt:lpstr>Благодарю за внимание.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Тюльпан Шренка</dc:title>
  <dc:creator>Никита</dc:creator>
  <cp:lastModifiedBy>Алиса</cp:lastModifiedBy>
  <cp:revision>4</cp:revision>
  <dcterms:created xsi:type="dcterms:W3CDTF">2012-11-29T17:12:51Z</dcterms:created>
  <dcterms:modified xsi:type="dcterms:W3CDTF">2013-01-16T10:44:32Z</dcterms:modified>
</cp:coreProperties>
</file>