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A3136-D961-46CC-8FB7-1AC570441A8B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56631-A691-45A9-BA28-C9A540490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56631-A691-45A9-BA28-C9A54049010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ЛИСИЦА  И ЕЁ РОЛЬ В ПРИРОДЕ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62" name="Picture 2" descr="http://t1.gstatic.com/images?q=tbn:ANd9GcScoH56HYHClkAxY9x_wLURjMFVJrOxtbCu7KlRN9b4ckoNTy5Af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69186"/>
            <a:ext cx="6572296" cy="46887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enc.permkultura.ru/getImage.do?object=1804070466&amp;original=1&amp;compatible=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9461" r="9461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72264" y="642918"/>
            <a:ext cx="2128838" cy="5519758"/>
          </a:xfrm>
        </p:spPr>
        <p:txBody>
          <a:bodyPr>
            <a:norm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500042"/>
            <a:ext cx="21431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Лисица </a:t>
            </a:r>
            <a:r>
              <a:rPr lang="ru-RU" sz="1600" smtClean="0"/>
              <a:t>– широко распространенный </a:t>
            </a:r>
            <a:r>
              <a:rPr lang="ru-RU" sz="1600" dirty="0" smtClean="0"/>
              <a:t>и многочисленный вид семейства собачьих. В нашей стране она встречается почти повсюду - в тундре, лесах, степях, пустынях, горах. Обитает этот зверь и во многих странах Европы и Азии, включая Северную Индию, Индокитай, Южный Китай, а также в Северной Америке. </a:t>
            </a:r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://zooclub.ru/attach/wild/15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654" r="2654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43702" y="428604"/>
            <a:ext cx="2071702" cy="564360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785794"/>
            <a:ext cx="20002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Лисицы, живущие в южных широтах, как правило, помельче, длина их тела редко превышает 60 сантиметров, а хвоста 30 сантиметров. Мех светлый, обычно желтовато-серого оттенка, не густой и поэтому менее ценный. </a:t>
            </a:r>
          </a:p>
          <a:p>
            <a:r>
              <a:rPr lang="ru-RU" sz="1600" dirty="0" smtClean="0"/>
              <a:t>Лисицы, обитающие в средних широтах или в горах, крупнее, ярче окрашены, и мех у них гуще. </a:t>
            </a:r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43702" y="500042"/>
            <a:ext cx="1971660" cy="5734072"/>
          </a:xfrm>
        </p:spPr>
        <p:txBody>
          <a:bodyPr>
            <a:noAutofit/>
          </a:bodyPr>
          <a:lstStyle/>
          <a:p>
            <a:r>
              <a:rPr lang="ru-RU" dirty="0" smtClean="0"/>
              <a:t>Длина их тела достигает 90 сантиметров, хвоста - 60 сантиметров. Мех у них особенно яркий и пушистый. Кроме того, в этих регионах чаще встречаются лисицы более темной окраски, шкурки которых высоко ценятся.</a:t>
            </a:r>
          </a:p>
          <a:p>
            <a:endParaRPr lang="ru-RU" dirty="0"/>
          </a:p>
        </p:txBody>
      </p:sp>
      <p:pic>
        <p:nvPicPr>
          <p:cNvPr id="56322" name="Picture 2" descr="http://www.zoosite.com.ua/img/poroda/511/511_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1863" r="21863"/>
          <a:stretch>
            <a:fillRect/>
          </a:stretch>
        </p:blipFill>
        <p:spPr bwMode="auto">
          <a:xfrm>
            <a:off x="357188" y="500063"/>
            <a:ext cx="6019800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43702" y="571480"/>
            <a:ext cx="2071702" cy="52149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dirty="0" smtClean="0"/>
              <a:t>Лисица в  природе считается  все-таки полезным зверем. </a:t>
            </a:r>
            <a:br>
              <a:rPr lang="ru-RU" dirty="0" smtClean="0"/>
            </a:br>
            <a:r>
              <a:rPr lang="ru-RU" dirty="0" smtClean="0"/>
              <a:t>Истребляя массу мелких мышевидных, а также сусликов, хомяков , которые все  являются вредителями сельского и лесного хозяйства, лисицы приносят  пользу.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2946" name="Picture 2" descr="http://t2.gstatic.com/images?q=tbn:ANd9GcTrqIGYFb0iQkVBMxg7zK7W1gzDVoCYXOB7Dgjz8KOKGrK-RlsP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385" r="12385"/>
          <a:stretch>
            <a:fillRect/>
          </a:stretch>
        </p:blipFill>
        <p:spPr bwMode="auto">
          <a:xfrm>
            <a:off x="428596" y="500042"/>
            <a:ext cx="6019800" cy="55626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715140" y="2857496"/>
            <a:ext cx="2000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,</a:t>
            </a:r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0826" y="571480"/>
            <a:ext cx="2057400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Роль их в истреблении полезных животных – зайцев, глухарей,  куропаток, рябчиков не велика.  Зайцев лисицы обычно добывают немного. Только в периоды массовых заболеваний количество истребляемых зайцев резко возрастает.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4994" name="Picture 2" descr="http://www.wildlifeofpakistan.com/red_fox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2660" r="1266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43702" y="571480"/>
            <a:ext cx="2057400" cy="5519758"/>
          </a:xfrm>
        </p:spPr>
        <p:txBody>
          <a:bodyPr>
            <a:noAutofit/>
          </a:bodyPr>
          <a:lstStyle/>
          <a:p>
            <a:r>
              <a:rPr lang="ru-RU" dirty="0" smtClean="0"/>
              <a:t>В данном случае лисицы, несомненно, выполняют  роль  санитаров, ограничивая дальнейшее распространение заболевания среди зайцев. </a:t>
            </a:r>
          </a:p>
          <a:p>
            <a:endParaRPr lang="ru-RU" sz="1400" dirty="0"/>
          </a:p>
        </p:txBody>
      </p:sp>
      <p:pic>
        <p:nvPicPr>
          <p:cNvPr id="22532" name="Picture 4" descr="http://www.volnyan.ru/lisenok/les/fotos/2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8659" b="1865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http://z-obereg.ru/image.php?id=28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3285" r="3285"/>
          <a:stretch>
            <a:fillRect/>
          </a:stretch>
        </p:blipFill>
        <p:spPr bwMode="auto">
          <a:xfrm>
            <a:off x="1142976" y="500042"/>
            <a:ext cx="6019800" cy="5562600"/>
          </a:xfrm>
          <a:prstGeom prst="rect">
            <a:avLst/>
          </a:prstGeom>
          <a:noFill/>
        </p:spPr>
      </p:pic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6643702" y="571480"/>
            <a:ext cx="2057400" cy="5519758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309</TotalTime>
  <Words>218</Words>
  <PresentationFormat>Экран (4:3)</PresentationFormat>
  <Paragraphs>12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       ЛИСИЦА  И ЕЁ РОЛЬ В ПРИРОДЕ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Лисица</dc:title>
  <dc:creator>User</dc:creator>
  <cp:lastModifiedBy>Алиса</cp:lastModifiedBy>
  <cp:revision>34</cp:revision>
  <dcterms:created xsi:type="dcterms:W3CDTF">2012-12-10T15:17:45Z</dcterms:created>
  <dcterms:modified xsi:type="dcterms:W3CDTF">2013-01-16T10:43:01Z</dcterms:modified>
</cp:coreProperties>
</file>