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59" r:id="rId8"/>
    <p:sldId id="263" r:id="rId9"/>
    <p:sldId id="265" r:id="rId10"/>
    <p:sldId id="267" r:id="rId11"/>
    <p:sldId id="264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EBE6-E11D-401F-B899-9C283D8E3888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D81AB-12E7-4731-93F2-170CACE09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11560" y="221159"/>
            <a:ext cx="82444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B4B0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>
              <a:solidFill>
                <a:srgbClr val="CB4B0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Экологический проект для дошкольников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«Люблю березку русскую»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" y="-5511426"/>
            <a:ext cx="7524328" cy="1148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«Познание»: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Конструирование «Березовая роща» (оригами, из конуса)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Д/и: «Найди листок березы», «Закончи фразу», «Подбери «слова-приятели»», «С кем дружит береза?», «Что сначала, что потом»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Выбор березки  на территории детского сада.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Наблюдение за внешними признаками и отличительными особенностями березы.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Разгадывание кроссвордов.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Исследование бересты под лупой.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Оформление «Паспорта березы»: имя, возраст, высота, ширина, место нахождения, запах, семена, количество веток, рисунок коры и листьев, условия     окружающей среды…».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://im6-tub-ru.yandex.net/i?id=78716334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980728"/>
            <a:ext cx="2304256" cy="236485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87624" y="476672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Рисунки и подделки детей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 descr="http://im3-tub-ru.yandex.net/i?id=119343172-3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980728"/>
            <a:ext cx="2592288" cy="2232248"/>
          </a:xfrm>
          <a:prstGeom prst="rect">
            <a:avLst/>
          </a:prstGeom>
          <a:noFill/>
        </p:spPr>
      </p:pic>
      <p:pic>
        <p:nvPicPr>
          <p:cNvPr id="22534" name="Picture 6" descr="http://im2-tub-ru.yandex.net/i?id=454703577-6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3545632"/>
            <a:ext cx="2352675" cy="3312368"/>
          </a:xfrm>
          <a:prstGeom prst="rect">
            <a:avLst/>
          </a:prstGeom>
          <a:noFill/>
        </p:spPr>
      </p:pic>
      <p:pic>
        <p:nvPicPr>
          <p:cNvPr id="22536" name="Picture 8" descr="http://im4-tub-ru.yandex.net/i?id=12775136-6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3573016"/>
            <a:ext cx="2376264" cy="2924944"/>
          </a:xfrm>
          <a:prstGeom prst="rect">
            <a:avLst/>
          </a:prstGeom>
          <a:noFill/>
        </p:spPr>
      </p:pic>
      <p:pic>
        <p:nvPicPr>
          <p:cNvPr id="22538" name="Picture 10" descr="http://im7-tub-ru.yandex.net/i?id=382484818-05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3645024"/>
            <a:ext cx="201930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-3910989"/>
            <a:ext cx="8532440" cy="82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родителями: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Изготовление буклетов «Сохраним русскую березку!»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Помощь в оформлении: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«Паспорта березы», центра в группе «Белоствольная красавица»; альбома «Люблю русскую красавицу»;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Составление сборника литературных произведений «Поэты и писатели о березке».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Помощь в организации похода детей старшей группы «Рыбки» в детский сад № 144.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Оформление папки – передвижки для родителей «Березовое царство – лучшее лекарство».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rgbClr val="2D2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Выпуск бюллетеня “Береги Зелёного друга”.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11560" y="1144489"/>
            <a:ext cx="82444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B4B0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>
              <a:solidFill>
                <a:srgbClr val="CB4B0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2680100"/>
            <a:ext cx="889248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Рефлексивный этап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Оформление газеты «Люблю березку русскую».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Организация конкурса рисунков с изображением березы в любой технике. 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Оформление фотоальбома «Люблю русскую красавицу».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Конкурс «Читаем стихи о березке».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Организация совместного праздника «Русская березка» с детьми из МБ ДОУ "Детский сад № 144"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вида с приоритетным осуществлением художественно-эстетического и физического развития.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Экскурсия на Бульвар Героев «Встреча с русской красавицей» и распространение 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rgbClr val="2D2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бюллетеня “Береги Зелёного друга” среди прохожий.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11560" y="1144489"/>
            <a:ext cx="82444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B4B0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>
              <a:solidFill>
                <a:srgbClr val="CB4B0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1141217"/>
            <a:ext cx="889248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-4064878"/>
            <a:ext cx="8100392" cy="858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результате проведенной работы дошкольники понимают и осознают насколько ценно дерево береза и почему необходимо.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итогам работы было отмечено: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Повышение уровня экологической культуры у детей и их родителей.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Развитие у детей познавательного интереса к объектам природы ближайшего окружения, в частности, к деревьям.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Развитие исследовательской, практической деятельности в ходе проведения проекта «Люблю березку русскую».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Укрепление сотрудничества родителей с детским садом.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11560" y="1144489"/>
            <a:ext cx="82444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B4B0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>
              <a:solidFill>
                <a:srgbClr val="CB4B0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1141217"/>
            <a:ext cx="889248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-2833772"/>
            <a:ext cx="810039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rpps.ru/fon-dlja-prezentacii/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  <p:pic>
        <p:nvPicPr>
          <p:cNvPr id="1028" name="Picture 4" descr="http://www.proza.ru/pics/2013/06/13/8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9432"/>
            <a:ext cx="9756576" cy="7317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4880485"/>
            <a:ext cx="9144000" cy="1021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проекта: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познавательно-исследовательский.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проекта</a:t>
            </a:r>
            <a:r>
              <a:rPr kumimoji="0" lang="ru-RU" sz="2800" b="1" i="1" u="sng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280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длительный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 1.09.2013г. по 30.11.2013г.).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 исследования: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берёза.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количеству участников: групповой (старшая группа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Березка белая, березка чистая,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Всегда веселая, всегда лучистая.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теплу и свету ветвями тянется,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Весне и лету все улыбается.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Станислав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Брандис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" y="-3072933"/>
            <a:ext cx="8604448" cy="830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Актуальность темы.</a:t>
            </a:r>
          </a:p>
          <a:p>
            <a:pPr lvl="0" indent="269875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Настоящее время в области экологии просматриваются новые тенденции и проблемы,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свидетельс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настоящее время в области экологии просматриваются новые тенденции и проблемы, свидетельствующие о необходимости выхода экологического воспитания на качественно новый уровень. Если в недавнем прошлом наблюдалось бурное проникновение экологической проблематики в отечественную педагогическую науку и практику, во все звенья образовательного процесса, то в настоящее время такая активность заметно снижается.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твующие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необходимости выхода экологического воспитания на качественно новый уровень. Если в недавнем прошлом наблюдалось бурное проникновение экологической проблематики в отечественную педагогическую науку и практику, во все звенья образовательного процесса, то в настоящее время такая активность заметно снижается.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Недостаточные знания о самом почитаемом дереве в России – берёзе, о ее оздоровительном, хозяйственном и эстетическом значении в жизни человека.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Несоблюдение правил экологически грамотного поведения.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содействие формированию экологической культуры дошкольников через воспитание бережного отношения к природе.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" y="-3197391"/>
            <a:ext cx="8748464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 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Сформировать представления у детей о жизни берёзы, как живого существа, символ страны.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Развивать у детей познавательный интерес, желание наблюдать, исследовать, получать новые знания.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Заложить основы экологической грамотности у детей через воспитание любви к природе и бережное отношение к ней.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-3256575"/>
            <a:ext cx="8820472" cy="73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Начальный этап</a:t>
            </a:r>
            <a:endParaRPr lang="ru-RU" sz="32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Сформулированы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проблемные вопросы совместно с детьми: «Березка живая или нет?», «Кто сажает растения в городе? Для чего?», «Как посадить березку на участке детского сада?», «Почему так много берез в России?».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Разработаны учебные вопросы для детей: «Какую роль играет береза в жизни человека?», «Как помочь березовой роще?», «Какие ассоциации вызывает слово береза?», «Почему береза называется березой?»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Подбор художественной литературы (сказки, стихи, загадки, считалки, пальчиковые игры, </a:t>
            </a:r>
            <a:r>
              <a:rPr kumimoji="0" lang="ru-RU" altLang="ja-JP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потешки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подвижных игр, игр - упражнений, дидактических игр, комплекса утренней гимнастики «Поход в березовую рощу».</a:t>
            </a:r>
            <a:r>
              <a:rPr kumimoji="0" lang="ru-R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irpps.ru/fon-dlja-prezentacii/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457200"/>
            <a:ext cx="9753600" cy="7315200"/>
          </a:xfrm>
          <a:prstGeom prst="rect">
            <a:avLst/>
          </a:prstGeom>
          <a:noFill/>
        </p:spPr>
      </p:pic>
      <p:pic>
        <p:nvPicPr>
          <p:cNvPr id="16388" name="Picture 4" descr="http://www.cool-wallpapers.biz/uploads/post/2013-07/thumbs/38866426c9921dc85c4411475aad5b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103" y="-2179638"/>
            <a:ext cx="9937103" cy="9037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0648"/>
            <a:ext cx="9144000" cy="711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http://im2-tub-ru.yandex.net/i?id=588001328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4104456" cy="28803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Сажаем березу…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1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" y="-5511426"/>
            <a:ext cx="7524328" cy="1148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solidFill>
                <a:srgbClr val="333333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детьми: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Образовательная область «Познание»: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Конструирование «Березовая роща» (оригами, из конуса)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Д/и: «Найди листок березы», «Закончи фразу», «Подбери «слова-приятели»», «С кем дружит береза?», «Что сначала, что потом»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Выбор березки  на территории детского сада.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Наблюдение за внешними признаками и отличительными особенностями березы.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Разгадывание кроссвордов.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Исследование бересты под лупой.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Оформление «Паспорта березы»: имя, возраст, высота, ширина, место нахождения, запах, семена, количество веток, рисунок коры и листьев, условия     окружающей среды…».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615</Words>
  <Application>Microsoft Office PowerPoint</Application>
  <PresentationFormat>Экран (4:3)</PresentationFormat>
  <Paragraphs>265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1234</dc:creator>
  <cp:lastModifiedBy>1234</cp:lastModifiedBy>
  <cp:revision>10</cp:revision>
  <dcterms:created xsi:type="dcterms:W3CDTF">2014-05-15T13:06:14Z</dcterms:created>
  <dcterms:modified xsi:type="dcterms:W3CDTF">2014-05-19T16:06:32Z</dcterms:modified>
</cp:coreProperties>
</file>