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A9D7-309B-4278-8730-74AA1C7E04B3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72852-1140-41D9-BDC7-1A5852D0C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044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A9D7-309B-4278-8730-74AA1C7E04B3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72852-1140-41D9-BDC7-1A5852D0C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061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A9D7-309B-4278-8730-74AA1C7E04B3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72852-1140-41D9-BDC7-1A5852D0CF01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9483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A9D7-309B-4278-8730-74AA1C7E04B3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72852-1140-41D9-BDC7-1A5852D0C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5081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A9D7-309B-4278-8730-74AA1C7E04B3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72852-1140-41D9-BDC7-1A5852D0CF0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1135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A9D7-309B-4278-8730-74AA1C7E04B3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72852-1140-41D9-BDC7-1A5852D0C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950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A9D7-309B-4278-8730-74AA1C7E04B3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72852-1140-41D9-BDC7-1A5852D0C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0711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A9D7-309B-4278-8730-74AA1C7E04B3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72852-1140-41D9-BDC7-1A5852D0C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080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A9D7-309B-4278-8730-74AA1C7E04B3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72852-1140-41D9-BDC7-1A5852D0C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949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A9D7-309B-4278-8730-74AA1C7E04B3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72852-1140-41D9-BDC7-1A5852D0C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078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A9D7-309B-4278-8730-74AA1C7E04B3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72852-1140-41D9-BDC7-1A5852D0C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777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A9D7-309B-4278-8730-74AA1C7E04B3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72852-1140-41D9-BDC7-1A5852D0C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46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A9D7-309B-4278-8730-74AA1C7E04B3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72852-1140-41D9-BDC7-1A5852D0C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781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A9D7-309B-4278-8730-74AA1C7E04B3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72852-1140-41D9-BDC7-1A5852D0C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303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A9D7-309B-4278-8730-74AA1C7E04B3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72852-1140-41D9-BDC7-1A5852D0C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876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CA9D7-309B-4278-8730-74AA1C7E04B3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72852-1140-41D9-BDC7-1A5852D0C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300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CA9D7-309B-4278-8730-74AA1C7E04B3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D172852-1140-41D9-BDC7-1A5852D0CF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121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  <p:sldLayoutId id="2147484010" r:id="rId12"/>
    <p:sldLayoutId id="2147484011" r:id="rId13"/>
    <p:sldLayoutId id="2147484012" r:id="rId14"/>
    <p:sldLayoutId id="2147484013" r:id="rId15"/>
    <p:sldLayoutId id="214748401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8271" y="1748763"/>
            <a:ext cx="4666490" cy="2262781"/>
          </a:xfrm>
        </p:spPr>
        <p:txBody>
          <a:bodyPr>
            <a:normAutofit/>
          </a:bodyPr>
          <a:lstStyle/>
          <a:p>
            <a:r>
              <a:rPr lang="ru-RU" sz="9600" dirty="0" smtClean="0"/>
              <a:t>Весна!</a:t>
            </a:r>
            <a:endParaRPr lang="ru-RU" sz="9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277" y="2761976"/>
            <a:ext cx="1753925" cy="292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12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0430" y="622852"/>
            <a:ext cx="8596668" cy="1320800"/>
          </a:xfrm>
        </p:spPr>
        <p:txBody>
          <a:bodyPr>
            <a:normAutofit/>
          </a:bodyPr>
          <a:lstStyle/>
          <a:p>
            <a:r>
              <a:rPr lang="ru-RU" sz="4800" dirty="0" err="1" smtClean="0">
                <a:latin typeface="Century Gothic" panose="020B0502020202020204" pitchFamily="34" charset="0"/>
              </a:rPr>
              <a:t>К</a:t>
            </a:r>
            <a:r>
              <a:rPr lang="ru-RU" dirty="0" err="1" smtClean="0">
                <a:latin typeface="Century Gothic" panose="020B0502020202020204" pitchFamily="34" charset="0"/>
              </a:rPr>
              <a:t>А</a:t>
            </a:r>
            <a:r>
              <a:rPr lang="ru-RU" sz="4800" dirty="0" err="1" smtClean="0">
                <a:latin typeface="Century Gothic" panose="020B0502020202020204" pitchFamily="34" charset="0"/>
              </a:rPr>
              <a:t>ко</a:t>
            </a:r>
            <a:r>
              <a:rPr lang="ru-RU" dirty="0" err="1" smtClean="0">
                <a:latin typeface="Century Gothic" panose="020B0502020202020204" pitchFamily="34" charset="0"/>
              </a:rPr>
              <a:t>Е</a:t>
            </a:r>
            <a:r>
              <a:rPr lang="ru-RU" sz="4800" dirty="0" smtClean="0">
                <a:latin typeface="Century Gothic" panose="020B0502020202020204" pitchFamily="34" charset="0"/>
              </a:rPr>
              <a:t> </a:t>
            </a:r>
            <a:r>
              <a:rPr lang="ru-RU" sz="4800" dirty="0" err="1" smtClean="0">
                <a:latin typeface="Century Gothic" panose="020B0502020202020204" pitchFamily="34" charset="0"/>
              </a:rPr>
              <a:t>с</a:t>
            </a:r>
            <a:r>
              <a:rPr lang="ru-RU" dirty="0" err="1" smtClean="0">
                <a:latin typeface="Century Gothic" panose="020B0502020202020204" pitchFamily="34" charset="0"/>
              </a:rPr>
              <a:t>Е</a:t>
            </a:r>
            <a:r>
              <a:rPr lang="ru-RU" sz="4800" dirty="0" err="1" smtClean="0">
                <a:latin typeface="Century Gothic" panose="020B0502020202020204" pitchFamily="34" charset="0"/>
              </a:rPr>
              <a:t>йч</a:t>
            </a:r>
            <a:r>
              <a:rPr lang="ru-RU" dirty="0" err="1" smtClean="0">
                <a:latin typeface="Century Gothic" panose="020B0502020202020204" pitchFamily="34" charset="0"/>
              </a:rPr>
              <a:t>А</a:t>
            </a:r>
            <a:r>
              <a:rPr lang="ru-RU" sz="4800" dirty="0" err="1" smtClean="0">
                <a:latin typeface="Century Gothic" panose="020B0502020202020204" pitchFamily="34" charset="0"/>
              </a:rPr>
              <a:t>с</a:t>
            </a:r>
            <a:r>
              <a:rPr lang="ru-RU" sz="4800" dirty="0" smtClean="0">
                <a:latin typeface="Century Gothic" panose="020B0502020202020204" pitchFamily="34" charset="0"/>
              </a:rPr>
              <a:t> </a:t>
            </a:r>
            <a:r>
              <a:rPr lang="ru-RU" sz="4800" dirty="0" err="1" smtClean="0">
                <a:latin typeface="Century Gothic" panose="020B0502020202020204" pitchFamily="34" charset="0"/>
              </a:rPr>
              <a:t>вр</a:t>
            </a:r>
            <a:r>
              <a:rPr lang="ru-RU" dirty="0" err="1" smtClean="0">
                <a:latin typeface="Century Gothic" panose="020B0502020202020204" pitchFamily="34" charset="0"/>
              </a:rPr>
              <a:t>Е</a:t>
            </a:r>
            <a:r>
              <a:rPr lang="ru-RU" sz="4800" dirty="0" err="1" smtClean="0">
                <a:latin typeface="Century Gothic" panose="020B0502020202020204" pitchFamily="34" charset="0"/>
              </a:rPr>
              <a:t>мя</a:t>
            </a:r>
            <a:r>
              <a:rPr lang="ru-RU" sz="4800" dirty="0" smtClean="0">
                <a:latin typeface="Century Gothic" panose="020B0502020202020204" pitchFamily="34" charset="0"/>
              </a:rPr>
              <a:t> </a:t>
            </a:r>
            <a:r>
              <a:rPr lang="ru-RU" sz="4800" dirty="0" err="1" smtClean="0">
                <a:latin typeface="Century Gothic" panose="020B0502020202020204" pitchFamily="34" charset="0"/>
              </a:rPr>
              <a:t>год</a:t>
            </a:r>
            <a:r>
              <a:rPr lang="ru-RU" dirty="0" err="1" smtClean="0">
                <a:latin typeface="Century Gothic" panose="020B0502020202020204" pitchFamily="34" charset="0"/>
              </a:rPr>
              <a:t>А</a:t>
            </a:r>
            <a:r>
              <a:rPr lang="ru-RU" sz="4800" dirty="0" smtClean="0">
                <a:latin typeface="Century Gothic" panose="020B0502020202020204" pitchFamily="34" charset="0"/>
              </a:rPr>
              <a:t>? </a:t>
            </a:r>
            <a:endParaRPr lang="ru-RU" sz="4800" dirty="0">
              <a:latin typeface="Century Gothic" panose="020B050202020202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864811" y="5512381"/>
            <a:ext cx="4666490" cy="22627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7200" dirty="0" err="1" smtClean="0">
                <a:latin typeface="Century Gothic" panose="020B0502020202020204" pitchFamily="34" charset="0"/>
              </a:rPr>
              <a:t>В</a:t>
            </a:r>
            <a:r>
              <a:rPr lang="ru-RU" sz="5400" dirty="0" err="1" smtClean="0">
                <a:latin typeface="Century Gothic" panose="020B0502020202020204" pitchFamily="34" charset="0"/>
              </a:rPr>
              <a:t>Е</a:t>
            </a:r>
            <a:r>
              <a:rPr lang="ru-RU" sz="7200" dirty="0" err="1" smtClean="0">
                <a:latin typeface="Century Gothic" panose="020B0502020202020204" pitchFamily="34" charset="0"/>
              </a:rPr>
              <a:t>сн</a:t>
            </a:r>
            <a:r>
              <a:rPr lang="ru-RU" sz="5400" dirty="0" err="1" smtClean="0">
                <a:latin typeface="Century Gothic" panose="020B0502020202020204" pitchFamily="34" charset="0"/>
              </a:rPr>
              <a:t>А</a:t>
            </a:r>
            <a:r>
              <a:rPr lang="ru-RU" sz="7200" dirty="0" smtClean="0">
                <a:latin typeface="Century Gothic" panose="020B0502020202020204" pitchFamily="34" charset="0"/>
              </a:rPr>
              <a:t>!</a:t>
            </a:r>
            <a:endParaRPr lang="ru-RU" sz="7200" dirty="0">
              <a:latin typeface="Century Gothic" panose="020B0502020202020204" pitchFamily="34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698" y="1630944"/>
            <a:ext cx="5805568" cy="3881437"/>
          </a:xfrm>
        </p:spPr>
      </p:pic>
    </p:spTree>
    <p:extLst>
      <p:ext uri="{BB962C8B-B14F-4D97-AF65-F5344CB8AC3E}">
        <p14:creationId xmlns:p14="http://schemas.microsoft.com/office/powerpoint/2010/main" val="37668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7438" y="827972"/>
            <a:ext cx="8596668" cy="1320800"/>
          </a:xfrm>
        </p:spPr>
        <p:txBody>
          <a:bodyPr>
            <a:normAutofit/>
          </a:bodyPr>
          <a:lstStyle/>
          <a:p>
            <a:r>
              <a:rPr lang="ru-RU" sz="4800" dirty="0" err="1" smtClean="0">
                <a:latin typeface="Century Gothic" panose="020B0502020202020204" pitchFamily="34" charset="0"/>
              </a:rPr>
              <a:t>Поч</a:t>
            </a:r>
            <a:r>
              <a:rPr lang="ru-RU" dirty="0" err="1" smtClean="0">
                <a:latin typeface="Century Gothic" panose="020B0502020202020204" pitchFamily="34" charset="0"/>
              </a:rPr>
              <a:t>Е</a:t>
            </a:r>
            <a:r>
              <a:rPr lang="ru-RU" sz="4800" dirty="0" err="1" smtClean="0">
                <a:latin typeface="Century Gothic" panose="020B0502020202020204" pitchFamily="34" charset="0"/>
              </a:rPr>
              <a:t>му</a:t>
            </a:r>
            <a:r>
              <a:rPr lang="ru-RU" sz="4800" dirty="0" smtClean="0">
                <a:latin typeface="Century Gothic" panose="020B0502020202020204" pitchFamily="34" charset="0"/>
              </a:rPr>
              <a:t> </a:t>
            </a:r>
            <a:r>
              <a:rPr lang="ru-RU" sz="4800" dirty="0" err="1" smtClean="0">
                <a:latin typeface="Century Gothic" panose="020B0502020202020204" pitchFamily="34" charset="0"/>
              </a:rPr>
              <a:t>в</a:t>
            </a:r>
            <a:r>
              <a:rPr lang="ru-RU" dirty="0" err="1" smtClean="0">
                <a:latin typeface="Century Gothic" panose="020B0502020202020204" pitchFamily="34" charset="0"/>
              </a:rPr>
              <a:t>Е</a:t>
            </a:r>
            <a:r>
              <a:rPr lang="ru-RU" sz="4800" dirty="0" err="1" smtClean="0">
                <a:latin typeface="Century Gothic" panose="020B0502020202020204" pitchFamily="34" charset="0"/>
              </a:rPr>
              <a:t>сн</a:t>
            </a:r>
            <a:r>
              <a:rPr lang="ru-RU" dirty="0" err="1" smtClean="0">
                <a:latin typeface="Century Gothic" panose="020B0502020202020204" pitchFamily="34" charset="0"/>
              </a:rPr>
              <a:t>А</a:t>
            </a:r>
            <a:r>
              <a:rPr lang="ru-RU" sz="4800" dirty="0" smtClean="0">
                <a:latin typeface="Century Gothic" panose="020B0502020202020204" pitchFamily="34" charset="0"/>
              </a:rPr>
              <a:t>?</a:t>
            </a:r>
            <a:endParaRPr lang="ru-RU" dirty="0">
              <a:latin typeface="Century Gothic" panose="020B0502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740" y="2148772"/>
            <a:ext cx="2403855" cy="2419881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413369" y="4942772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400" dirty="0" smtClean="0">
                <a:latin typeface="Century Gothic" panose="020B0502020202020204" pitchFamily="34" charset="0"/>
              </a:rPr>
              <a:t>Ярко </a:t>
            </a:r>
            <a:r>
              <a:rPr lang="ru-RU" sz="4400" dirty="0" err="1" smtClean="0">
                <a:latin typeface="Century Gothic" panose="020B0502020202020204" pitchFamily="34" charset="0"/>
              </a:rPr>
              <a:t>св</a:t>
            </a:r>
            <a:r>
              <a:rPr lang="ru-RU" sz="3200" dirty="0" err="1" smtClean="0">
                <a:latin typeface="Century Gothic" panose="020B0502020202020204" pitchFamily="34" charset="0"/>
              </a:rPr>
              <a:t>Е</a:t>
            </a:r>
            <a:r>
              <a:rPr lang="ru-RU" sz="4400" dirty="0" err="1" smtClean="0">
                <a:latin typeface="Century Gothic" panose="020B0502020202020204" pitchFamily="34" charset="0"/>
              </a:rPr>
              <a:t>тит</a:t>
            </a:r>
            <a:r>
              <a:rPr lang="ru-RU" sz="4400" dirty="0" smtClean="0">
                <a:latin typeface="Century Gothic" panose="020B0502020202020204" pitchFamily="34" charset="0"/>
              </a:rPr>
              <a:t> </a:t>
            </a:r>
            <a:r>
              <a:rPr lang="ru-RU" sz="4400" dirty="0" err="1" smtClean="0">
                <a:latin typeface="Century Gothic" panose="020B0502020202020204" pitchFamily="34" charset="0"/>
              </a:rPr>
              <a:t>солнц</a:t>
            </a:r>
            <a:r>
              <a:rPr lang="ru-RU" sz="3200" dirty="0" err="1" smtClean="0">
                <a:latin typeface="Century Gothic" panose="020B0502020202020204" pitchFamily="34" charset="0"/>
              </a:rPr>
              <a:t>Е</a:t>
            </a:r>
            <a:r>
              <a:rPr lang="ru-RU" sz="4400" dirty="0" smtClean="0">
                <a:latin typeface="Century Gothic" panose="020B0502020202020204" pitchFamily="34" charset="0"/>
              </a:rPr>
              <a:t>.</a:t>
            </a:r>
            <a:endParaRPr lang="ru-RU" sz="4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8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97681" y="879545"/>
            <a:ext cx="8596668" cy="1320800"/>
          </a:xfrm>
        </p:spPr>
        <p:txBody>
          <a:bodyPr>
            <a:normAutofit/>
          </a:bodyPr>
          <a:lstStyle/>
          <a:p>
            <a:r>
              <a:rPr lang="ru-RU" sz="4800" dirty="0" err="1" smtClean="0">
                <a:latin typeface="Century Gothic" panose="020B0502020202020204" pitchFamily="34" charset="0"/>
              </a:rPr>
              <a:t>Сн</a:t>
            </a:r>
            <a:r>
              <a:rPr lang="ru-RU" dirty="0" err="1" smtClean="0">
                <a:latin typeface="Century Gothic" panose="020B0502020202020204" pitchFamily="34" charset="0"/>
              </a:rPr>
              <a:t>Е</a:t>
            </a:r>
            <a:r>
              <a:rPr lang="ru-RU" sz="4800" dirty="0" err="1" smtClean="0">
                <a:latin typeface="Century Gothic" panose="020B0502020202020204" pitchFamily="34" charset="0"/>
              </a:rPr>
              <a:t>г</a:t>
            </a:r>
            <a:r>
              <a:rPr lang="ru-RU" sz="4800" dirty="0" smtClean="0">
                <a:latin typeface="Century Gothic" panose="020B0502020202020204" pitchFamily="34" charset="0"/>
              </a:rPr>
              <a:t> </a:t>
            </a:r>
            <a:r>
              <a:rPr lang="ru-RU" sz="4800" dirty="0" err="1" smtClean="0">
                <a:latin typeface="Century Gothic" panose="020B0502020202020204" pitchFamily="34" charset="0"/>
              </a:rPr>
              <a:t>ст</a:t>
            </a:r>
            <a:r>
              <a:rPr lang="ru-RU" dirty="0" err="1" smtClean="0">
                <a:latin typeface="Century Gothic" panose="020B0502020202020204" pitchFamily="34" charset="0"/>
              </a:rPr>
              <a:t>А</a:t>
            </a:r>
            <a:r>
              <a:rPr lang="ru-RU" sz="4800" dirty="0" err="1" smtClean="0">
                <a:latin typeface="Century Gothic" panose="020B0502020202020204" pitchFamily="34" charset="0"/>
              </a:rPr>
              <a:t>л</a:t>
            </a:r>
            <a:r>
              <a:rPr lang="ru-RU" sz="4800" dirty="0" smtClean="0">
                <a:latin typeface="Century Gothic" panose="020B0502020202020204" pitchFamily="34" charset="0"/>
              </a:rPr>
              <a:t> грязный. </a:t>
            </a:r>
            <a:endParaRPr lang="ru-RU" sz="4800" dirty="0">
              <a:latin typeface="Century Gothic" panose="020B0502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479" y="1891981"/>
            <a:ext cx="5317262" cy="4413327"/>
          </a:xfrm>
        </p:spPr>
      </p:pic>
    </p:spTree>
    <p:extLst>
      <p:ext uri="{BB962C8B-B14F-4D97-AF65-F5344CB8AC3E}">
        <p14:creationId xmlns:p14="http://schemas.microsoft.com/office/powerpoint/2010/main" val="398566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8097" y="569844"/>
            <a:ext cx="8596668" cy="1320800"/>
          </a:xfrm>
        </p:spPr>
        <p:txBody>
          <a:bodyPr>
            <a:normAutofit/>
          </a:bodyPr>
          <a:lstStyle/>
          <a:p>
            <a:r>
              <a:rPr lang="ru-RU" sz="4800" dirty="0" err="1" smtClean="0">
                <a:latin typeface="Century Gothic" panose="020B0502020202020204" pitchFamily="34" charset="0"/>
              </a:rPr>
              <a:t>Сн</a:t>
            </a:r>
            <a:r>
              <a:rPr lang="ru-RU" dirty="0" err="1" smtClean="0">
                <a:latin typeface="Century Gothic" panose="020B0502020202020204" pitchFamily="34" charset="0"/>
              </a:rPr>
              <a:t>Е</a:t>
            </a:r>
            <a:r>
              <a:rPr lang="ru-RU" sz="4800" dirty="0" err="1" smtClean="0">
                <a:latin typeface="Century Gothic" panose="020B0502020202020204" pitchFamily="34" charset="0"/>
              </a:rPr>
              <a:t>г</a:t>
            </a:r>
            <a:r>
              <a:rPr lang="ru-RU" sz="4800" dirty="0" smtClean="0">
                <a:latin typeface="Century Gothic" panose="020B0502020202020204" pitchFamily="34" charset="0"/>
              </a:rPr>
              <a:t> </a:t>
            </a:r>
            <a:r>
              <a:rPr lang="ru-RU" sz="4800" dirty="0" err="1" smtClean="0">
                <a:latin typeface="Century Gothic" panose="020B0502020202020204" pitchFamily="34" charset="0"/>
              </a:rPr>
              <a:t>т</a:t>
            </a:r>
            <a:r>
              <a:rPr lang="ru-RU" dirty="0" err="1" smtClean="0">
                <a:latin typeface="Century Gothic" panose="020B0502020202020204" pitchFamily="34" charset="0"/>
              </a:rPr>
              <a:t>АЕ</a:t>
            </a:r>
            <a:r>
              <a:rPr lang="ru-RU" sz="4800" dirty="0" err="1" smtClean="0">
                <a:latin typeface="Century Gothic" panose="020B0502020202020204" pitchFamily="34" charset="0"/>
              </a:rPr>
              <a:t>т</a:t>
            </a:r>
            <a:r>
              <a:rPr lang="ru-RU" sz="4800" dirty="0" smtClean="0">
                <a:latin typeface="Century Gothic" panose="020B0502020202020204" pitchFamily="34" charset="0"/>
              </a:rPr>
              <a:t>. </a:t>
            </a:r>
            <a:endParaRPr lang="ru-RU" sz="4800" dirty="0">
              <a:latin typeface="Century Gothic" panose="020B0502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558" y="1612348"/>
            <a:ext cx="5624812" cy="4218609"/>
          </a:xfrm>
        </p:spPr>
      </p:pic>
    </p:spTree>
    <p:extLst>
      <p:ext uri="{BB962C8B-B14F-4D97-AF65-F5344CB8AC3E}">
        <p14:creationId xmlns:p14="http://schemas.microsoft.com/office/powerpoint/2010/main" val="358233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89229" y="839789"/>
            <a:ext cx="8596668" cy="1320800"/>
          </a:xfrm>
        </p:spPr>
        <p:txBody>
          <a:bodyPr>
            <a:normAutofit/>
          </a:bodyPr>
          <a:lstStyle/>
          <a:p>
            <a:r>
              <a:rPr lang="ru-RU" sz="4800" dirty="0" err="1" smtClean="0">
                <a:latin typeface="Century Gothic" panose="020B0502020202020204" pitchFamily="34" charset="0"/>
              </a:rPr>
              <a:t>Т</a:t>
            </a:r>
            <a:r>
              <a:rPr lang="ru-RU" dirty="0" err="1" smtClean="0">
                <a:latin typeface="Century Gothic" panose="020B0502020202020204" pitchFamily="34" charset="0"/>
              </a:rPr>
              <a:t>А</a:t>
            </a:r>
            <a:r>
              <a:rPr lang="ru-RU" sz="4800" dirty="0" err="1" smtClean="0">
                <a:latin typeface="Century Gothic" panose="020B0502020202020204" pitchFamily="34" charset="0"/>
              </a:rPr>
              <a:t>ют</a:t>
            </a:r>
            <a:r>
              <a:rPr lang="ru-RU" sz="4800" dirty="0" smtClean="0">
                <a:latin typeface="Century Gothic" panose="020B0502020202020204" pitchFamily="34" charset="0"/>
              </a:rPr>
              <a:t> сосульки. </a:t>
            </a:r>
            <a:endParaRPr lang="ru-RU" sz="4800" dirty="0">
              <a:latin typeface="Century Gothic" panose="020B0502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92" y="1908798"/>
            <a:ext cx="3320376" cy="4399237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92" y="1908798"/>
            <a:ext cx="1102271" cy="172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31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025" y="556593"/>
            <a:ext cx="8596668" cy="1320800"/>
          </a:xfrm>
        </p:spPr>
        <p:txBody>
          <a:bodyPr>
            <a:normAutofit/>
          </a:bodyPr>
          <a:lstStyle/>
          <a:p>
            <a:r>
              <a:rPr lang="ru-RU" sz="4800" dirty="0" err="1" smtClean="0">
                <a:latin typeface="Century Gothic" panose="020B0502020202020204" pitchFamily="34" charset="0"/>
              </a:rPr>
              <a:t>Ст</a:t>
            </a:r>
            <a:r>
              <a:rPr lang="ru-RU" dirty="0" err="1" smtClean="0">
                <a:latin typeface="Century Gothic" panose="020B0502020202020204" pitchFamily="34" charset="0"/>
              </a:rPr>
              <a:t>А</a:t>
            </a:r>
            <a:r>
              <a:rPr lang="ru-RU" sz="4800" dirty="0" err="1" smtClean="0">
                <a:latin typeface="Century Gothic" panose="020B0502020202020204" pitchFamily="34" charset="0"/>
              </a:rPr>
              <a:t>ло</a:t>
            </a:r>
            <a:r>
              <a:rPr lang="ru-RU" sz="4800" dirty="0" smtClean="0">
                <a:latin typeface="Century Gothic" panose="020B0502020202020204" pitchFamily="34" charset="0"/>
              </a:rPr>
              <a:t> </a:t>
            </a:r>
            <a:r>
              <a:rPr lang="ru-RU" sz="4800" dirty="0" err="1" smtClean="0">
                <a:latin typeface="Century Gothic" panose="020B0502020202020204" pitchFamily="34" charset="0"/>
              </a:rPr>
              <a:t>т</a:t>
            </a:r>
            <a:r>
              <a:rPr lang="ru-RU" dirty="0" err="1" smtClean="0">
                <a:latin typeface="Century Gothic" panose="020B0502020202020204" pitchFamily="34" charset="0"/>
              </a:rPr>
              <a:t>Е</a:t>
            </a:r>
            <a:r>
              <a:rPr lang="ru-RU" sz="4800" dirty="0" err="1" smtClean="0">
                <a:latin typeface="Century Gothic" panose="020B0502020202020204" pitchFamily="34" charset="0"/>
              </a:rPr>
              <a:t>пл</a:t>
            </a:r>
            <a:r>
              <a:rPr lang="ru-RU" dirty="0" err="1" smtClean="0">
                <a:latin typeface="Century Gothic" panose="020B0502020202020204" pitchFamily="34" charset="0"/>
              </a:rPr>
              <a:t>ЕЕ</a:t>
            </a:r>
            <a:r>
              <a:rPr lang="ru-RU" sz="4800" dirty="0" smtClean="0">
                <a:latin typeface="Century Gothic" panose="020B0502020202020204" pitchFamily="34" charset="0"/>
              </a:rPr>
              <a:t>. </a:t>
            </a:r>
            <a:endParaRPr lang="ru-RU" sz="4800" dirty="0">
              <a:latin typeface="Century Gothic" panose="020B0502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371" y="1546949"/>
            <a:ext cx="4777988" cy="481409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522" y="4087963"/>
            <a:ext cx="1894233" cy="22730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924" y="1180964"/>
            <a:ext cx="1450894" cy="139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13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977" y="1179445"/>
            <a:ext cx="11464179" cy="128546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Century Gothic" panose="020B0502020202020204" pitchFamily="34" charset="0"/>
              </a:rPr>
              <a:t>Появляются </a:t>
            </a:r>
            <a:r>
              <a:rPr lang="ru-RU" sz="4000" dirty="0" err="1" smtClean="0">
                <a:latin typeface="Century Gothic" panose="020B0502020202020204" pitchFamily="34" charset="0"/>
              </a:rPr>
              <a:t>цв</a:t>
            </a:r>
            <a:r>
              <a:rPr lang="ru-RU" sz="3200" dirty="0" err="1" smtClean="0">
                <a:latin typeface="Century Gothic" panose="020B0502020202020204" pitchFamily="34" charset="0"/>
              </a:rPr>
              <a:t>Е</a:t>
            </a:r>
            <a:r>
              <a:rPr lang="ru-RU" sz="4000" dirty="0" err="1" smtClean="0">
                <a:latin typeface="Century Gothic" panose="020B0502020202020204" pitchFamily="34" charset="0"/>
              </a:rPr>
              <a:t>ты</a:t>
            </a:r>
            <a:r>
              <a:rPr lang="ru-RU" sz="4000" dirty="0" smtClean="0">
                <a:latin typeface="Century Gothic" panose="020B0502020202020204" pitchFamily="34" charset="0"/>
              </a:rPr>
              <a:t>. </a:t>
            </a:r>
            <a:r>
              <a:rPr lang="ru-RU" sz="4000" dirty="0" err="1" smtClean="0">
                <a:latin typeface="Century Gothic" panose="020B0502020202020204" pitchFamily="34" charset="0"/>
              </a:rPr>
              <a:t>Р</a:t>
            </a:r>
            <a:r>
              <a:rPr lang="ru-RU" sz="3200" dirty="0" err="1" smtClean="0">
                <a:latin typeface="Century Gothic" panose="020B0502020202020204" pitchFamily="34" charset="0"/>
              </a:rPr>
              <a:t>А</a:t>
            </a:r>
            <a:r>
              <a:rPr lang="ru-RU" sz="4000" dirty="0" err="1" smtClean="0">
                <a:latin typeface="Century Gothic" panose="020B0502020202020204" pitchFamily="34" charset="0"/>
              </a:rPr>
              <a:t>спуск</a:t>
            </a:r>
            <a:r>
              <a:rPr lang="ru-RU" sz="3200" dirty="0" err="1" smtClean="0">
                <a:latin typeface="Century Gothic" panose="020B0502020202020204" pitchFamily="34" charset="0"/>
              </a:rPr>
              <a:t>А</a:t>
            </a:r>
            <a:r>
              <a:rPr lang="ru-RU" sz="4000" dirty="0" err="1" smtClean="0">
                <a:latin typeface="Century Gothic" panose="020B0502020202020204" pitchFamily="34" charset="0"/>
              </a:rPr>
              <a:t>ются</a:t>
            </a:r>
            <a:r>
              <a:rPr lang="ru-RU" sz="4000" dirty="0" smtClean="0">
                <a:latin typeface="Century Gothic" panose="020B0502020202020204" pitchFamily="34" charset="0"/>
              </a:rPr>
              <a:t> почки. </a:t>
            </a:r>
            <a:endParaRPr lang="ru-RU" sz="4000" dirty="0">
              <a:latin typeface="Century Gothic" panose="020B0502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25" y="2282749"/>
            <a:ext cx="5315681" cy="398676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77" y="5206034"/>
            <a:ext cx="1428750" cy="14287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4932">
            <a:off x="4622319" y="2043407"/>
            <a:ext cx="1165522" cy="19425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906" y="2282749"/>
            <a:ext cx="6022298" cy="398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36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43</TotalTime>
  <Words>35</Words>
  <Application>Microsoft Office PowerPoint</Application>
  <PresentationFormat>Широкоэкранный</PresentationFormat>
  <Paragraphs>10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Trebuchet MS</vt:lpstr>
      <vt:lpstr>Wingdings 3</vt:lpstr>
      <vt:lpstr>Грань</vt:lpstr>
      <vt:lpstr>Весна!</vt:lpstr>
      <vt:lpstr>КАкоЕ сЕйчАс врЕмя годА? </vt:lpstr>
      <vt:lpstr>ПочЕму вЕснА?</vt:lpstr>
      <vt:lpstr>СнЕг стАл грязный. </vt:lpstr>
      <vt:lpstr>СнЕг тАЕт. </vt:lpstr>
      <vt:lpstr>ТАют сосульки. </vt:lpstr>
      <vt:lpstr>СтАло тЕплЕЕ. </vt:lpstr>
      <vt:lpstr>Появляются цвЕты. РАспускАются почки.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Весна!</dc:title>
  <dc:creator>Lada Gomez</dc:creator>
  <cp:lastModifiedBy>Lada Gomez</cp:lastModifiedBy>
  <cp:revision>5</cp:revision>
  <dcterms:created xsi:type="dcterms:W3CDTF">2014-04-26T10:14:39Z</dcterms:created>
  <dcterms:modified xsi:type="dcterms:W3CDTF">2014-04-26T10:58:21Z</dcterms:modified>
</cp:coreProperties>
</file>