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54A57-222F-44FC-AF07-E72BF9C5D75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59493B-96B1-4126-99A6-53FEF6D5FC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7117180" cy="504055"/>
          </a:xfrm>
        </p:spPr>
        <p:txBody>
          <a:bodyPr/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</a:rPr>
              <a:t/>
            </a:r>
            <a:br>
              <a:rPr lang="ru-RU" sz="9600" b="1" i="1" dirty="0" smtClean="0">
                <a:solidFill>
                  <a:srgbClr val="FFFF00"/>
                </a:solidFill>
              </a:rPr>
            </a:br>
            <a:r>
              <a:rPr lang="ru-RU" sz="9600" b="1" i="1" dirty="0" smtClean="0">
                <a:solidFill>
                  <a:srgbClr val="FFFF00"/>
                </a:solidFill>
              </a:rPr>
              <a:t>РЕПКА</a:t>
            </a:r>
            <a:br>
              <a:rPr lang="ru-RU" sz="9600" b="1" i="1" dirty="0" smtClean="0">
                <a:solidFill>
                  <a:srgbClr val="FFFF00"/>
                </a:solidFill>
              </a:rPr>
            </a:br>
            <a:endParaRPr lang="ru-RU" sz="9600" b="1" i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Подготовила: Студентка </a:t>
            </a:r>
            <a:r>
              <a:rPr lang="ru-RU" dirty="0" smtClean="0"/>
              <a:t>гр. № 341 </a:t>
            </a:r>
          </a:p>
          <a:p>
            <a:pPr algn="r"/>
            <a:r>
              <a:rPr lang="ru-RU" dirty="0" smtClean="0"/>
              <a:t>Якимова Екатерина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3364"/>
            <a:ext cx="29448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9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А кошка  кого позвала?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Мышку.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Мышка за кошку, кошка за Жучку, Жучка за внучку, внучка за бабку, бабка за дедку, дедка за репку.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Тянут – потянут – вытащили репку!!!!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403273" cy="4052455"/>
          </a:xfrm>
        </p:spPr>
      </p:pic>
    </p:spTree>
    <p:extLst>
      <p:ext uri="{BB962C8B-B14F-4D97-AF65-F5344CB8AC3E}">
        <p14:creationId xmlns:p14="http://schemas.microsoft.com/office/powerpoint/2010/main" val="368958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992571" cy="352839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рассказывания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 необходимо научить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отвечать на правильно сформулированные вопросы, связанные с содержанием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471863" cy="23070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470275" cy="2306589"/>
          </a:xfrm>
        </p:spPr>
      </p:pic>
    </p:spTree>
    <p:extLst>
      <p:ext uri="{BB962C8B-B14F-4D97-AF65-F5344CB8AC3E}">
        <p14:creationId xmlns:p14="http://schemas.microsoft.com/office/powerpoint/2010/main" val="9265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Дети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мышка сама вытащила репку? Назовите тех, кто 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хвастай, мышка, ведь вы трудились все вместе, а лю­бое дело лучше делать вместе, дружно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50987" cy="924475"/>
          </a:xfrm>
        </p:spPr>
        <p:txBody>
          <a:bodyPr/>
          <a:lstStyle/>
          <a:p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Выросла </a:t>
            </a:r>
            <a:r>
              <a:rPr lang="ru-RU" sz="1800" dirty="0"/>
              <a:t>репка, какая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Большая, желтая, круглая - ребенок показывает жестом размер репки</a:t>
            </a:r>
            <a:r>
              <a:rPr lang="ru-RU" sz="1800" dirty="0" smtClean="0"/>
              <a:t>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Дед, какой? </a:t>
            </a:r>
            <a:r>
              <a:rPr lang="ru-RU" sz="1800" dirty="0" smtClean="0"/>
              <a:t>  (</a:t>
            </a:r>
            <a:r>
              <a:rPr lang="ru-RU" sz="1800" dirty="0"/>
              <a:t>Старый, усатый - малыш жестами показывает усы</a:t>
            </a:r>
            <a:r>
              <a:rPr lang="ru-RU" sz="1800" dirty="0" smtClean="0"/>
              <a:t>.)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Бабка, какая? </a:t>
            </a:r>
            <a:r>
              <a:rPr lang="ru-RU" sz="1800" dirty="0" smtClean="0"/>
              <a:t>   (</a:t>
            </a:r>
            <a:r>
              <a:rPr lang="ru-RU" sz="1800" dirty="0"/>
              <a:t>Старенькая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996952"/>
            <a:ext cx="7522994" cy="2861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 внучка, какая? (Маленькая, с бантиком.)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Собачка Жучка, какая? Хвост бубликом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Кошка, какая? (Серая, полосатая, мягкая, усатая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Мышка, какая? Что есть у мышки? (ушки, усики, длинный хвостик.)</a:t>
            </a:r>
          </a:p>
        </p:txBody>
      </p:sp>
    </p:spTree>
    <p:extLst>
      <p:ext uri="{BB962C8B-B14F-4D97-AF65-F5344CB8AC3E}">
        <p14:creationId xmlns:p14="http://schemas.microsoft.com/office/powerpoint/2010/main" val="17449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397741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поставленный вопрос помогает ребенку думать, размышлять,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приходить к правильным выводам и в тоже время замечать и чувствовать художественную форму произведения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развивает мышление и воображение ребенка, обогащает его эмоции, дает прекрасные образцы русского литературного языка.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 воспитателя – привить детям любовь к художественному слову, уважение 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книге.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Напомнить малышам содержание знакомой сказки.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Побуждать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к проговариванию и повторению вслед за воспитателем отдельных слов и фраз,.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Воспитывать любовь к художественной литературе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занятий.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посмотрите, какая крошечная гостья сегодня у нас в группе. Воспитатель показывает мышку и предлагает детям сказать, какая мышка, как назвать 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другому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Эта мышка хвастает, что сумела вытащить самую большую репку. Даже сказку нам такую принесла. Садитесь удобнее, слушайте сказку.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ходу рассказывания сказки воспитатель показывает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фигурки из дерева.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могут участвовать в рассказывании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1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Пришла в гости мышка и начала рассказывать детям сказку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806791"/>
            <a:ext cx="5403273" cy="4052455"/>
          </a:xfrm>
        </p:spPr>
      </p:pic>
    </p:spTree>
    <p:extLst>
      <p:ext uri="{BB962C8B-B14F-4D97-AF65-F5344CB8AC3E}">
        <p14:creationId xmlns:p14="http://schemas.microsoft.com/office/powerpoint/2010/main" val="265606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Посадил дед репку – выросла репка большая – пребольшая.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дед репку из земли тащить; тянет – потянет вытянуть не может.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197158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позвал дед на помощь?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Д. Бабку.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В. Тянут потянут, вытянуть не могут.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471863" cy="2603897"/>
          </a:xfrm>
        </p:spPr>
      </p:pic>
    </p:spTree>
    <p:extLst>
      <p:ext uri="{BB962C8B-B14F-4D97-AF65-F5344CB8AC3E}">
        <p14:creationId xmlns:p14="http://schemas.microsoft.com/office/powerpoint/2010/main" val="123615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Кого позвала бабка?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 Внучку.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Тянут – потянут, вытянуть не могут.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403850" cy="3744416"/>
          </a:xfrm>
        </p:spPr>
      </p:pic>
    </p:spTree>
    <p:extLst>
      <p:ext uri="{BB962C8B-B14F-4D97-AF65-F5344CB8AC3E}">
        <p14:creationId xmlns:p14="http://schemas.microsoft.com/office/powerpoint/2010/main" val="145022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Кого позвала внучка?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Жучку.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Жучка за внучку, внучка за бабку, бабка за дедку, дедка за репку…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вытянуть не могут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558592" cy="4052888"/>
          </a:xfrm>
        </p:spPr>
      </p:pic>
    </p:spTree>
    <p:extLst>
      <p:ext uri="{BB962C8B-B14F-4D97-AF65-F5344CB8AC3E}">
        <p14:creationId xmlns:p14="http://schemas.microsoft.com/office/powerpoint/2010/main" val="264974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Кого позвала Жучка?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Кошку.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Жучка за внучку, внучка за бабку, бабка за дедку, дедка за репку: тянут – потянут, вытянуть не могут.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2132856"/>
            <a:ext cx="5403273" cy="3726390"/>
          </a:xfrm>
        </p:spPr>
      </p:pic>
    </p:spTree>
    <p:extLst>
      <p:ext uri="{BB962C8B-B14F-4D97-AF65-F5344CB8AC3E}">
        <p14:creationId xmlns:p14="http://schemas.microsoft.com/office/powerpoint/2010/main" val="405212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293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РЕПКА </vt:lpstr>
      <vt:lpstr>Цели и задачи:</vt:lpstr>
      <vt:lpstr>Ход занятий.</vt:lpstr>
      <vt:lpstr>Пришла в гости мышка и начала рассказывать детям сказку </vt:lpstr>
      <vt:lpstr>  Посадил дед репку – выросла репка большая – пребольшая. Стал дед репку из земли тащить; тянет – потянет вытянуть не может.</vt:lpstr>
      <vt:lpstr>  В. Кого позвал дед на помощь?   Д. Бабку.   В. Тянут потянут, вытянуть не могут.</vt:lpstr>
      <vt:lpstr>  В. Кого позвала бабка?  Д. Внучку.  В. Тянут – потянут, вытянуть не могут. </vt:lpstr>
      <vt:lpstr>В. Кого позвала внучка? Д. Жучку. В. Жучка за внучку, внучка за бабку, бабка за дедку, дедка за репку… Д. вытянуть не могут</vt:lpstr>
      <vt:lpstr>В. Кого позвала Жучка? Д. Кошку. В. Жучка за внучку, внучка за бабку, бабка за дедку, дедка за репку: тянут – потянут, вытянуть не могут.</vt:lpstr>
      <vt:lpstr>В. А кошка  кого позвала? Д. Мышку. В. Мышка за кошку, кошка за Жучку, Жучка за внучку, внучка за бабку, бабка за дедку, дедка за репку. Д. Тянут – потянут – вытащили репку!!!! </vt:lpstr>
      <vt:lpstr>После рассказывания сказки необходимо научить детей отвечать на правильно сформулированные вопросы, связанные с содержанием. </vt:lpstr>
      <vt:lpstr>Беседа.</vt:lpstr>
      <vt:lpstr>       Выросла репка, какая? (Большая, желтая, круглая - ребенок показывает жестом размер репки).  Дед, какой?   (Старый, усатый - малыш жестами показывает усы.)  Бабка, какая?    (Старенькая)  </vt:lpstr>
      <vt:lpstr>Правильно поставленный вопрос помогает ребенку думать, размышлять, приходить к правильным выводам и в тоже время замечать и чувствовать художественную форму произведения. Художественная литература развивает мышление и воображение ребенка, обогащает его эмоции, дает прекрасные образцы русского литературного языка.   Основная задача воспитателя – привить детям любовь к художественному слову, уважение к книге.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РЕПКА</dc:title>
  <dc:creator>катрина</dc:creator>
  <cp:lastModifiedBy>катрина</cp:lastModifiedBy>
  <cp:revision>17</cp:revision>
  <dcterms:created xsi:type="dcterms:W3CDTF">2013-02-12T10:41:20Z</dcterms:created>
  <dcterms:modified xsi:type="dcterms:W3CDTF">2013-02-12T15:32:43Z</dcterms:modified>
</cp:coreProperties>
</file>