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988840"/>
            <a:ext cx="8108950" cy="2544763"/>
          </a:xfrm>
        </p:spPr>
        <p:txBody>
          <a:bodyPr/>
          <a:lstStyle/>
          <a:p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>Театрализованная деятельность </a:t>
            </a:r>
            <a:br>
              <a:rPr lang="ru-RU" sz="5900" dirty="0">
                <a:solidFill>
                  <a:srgbClr val="0033CC"/>
                </a:solidFill>
                <a:latin typeface="Georgia" pitchFamily="18" charset="0"/>
              </a:rPr>
            </a:br>
            <a:endParaRPr lang="ru-RU" dirty="0">
              <a:solidFill>
                <a:srgbClr val="0033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</a:p>
        </p:txBody>
      </p:sp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225" y="3903663"/>
            <a:ext cx="3533775" cy="2620962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81075"/>
            <a:ext cx="4038600" cy="5075238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589338" cy="269875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Помогает справиться с переживаниями, страхами;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464496" cy="482453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226974" cy="242023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1"/>
            <a:ext cx="2160240" cy="2693643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33375"/>
            <a:ext cx="8243887" cy="13668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При игре в кукольный театр, используя куклы Би-ба-бо, невозможно играть молча!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 b="1">
                <a:solidFill>
                  <a:srgbClr val="000000"/>
                </a:solidFill>
                <a:latin typeface="Georgia" pitchFamily="18" charset="0"/>
              </a:rPr>
              <a:t>Поэтому именно эти куклы часто используют в своей работе логопеды, психологи и педагоги!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71" y="2132856"/>
            <a:ext cx="4320480" cy="3456384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246312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Игра-драматизация</a:t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Самый «разговорный»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вид театрализованной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деятельности.</a:t>
            </a:r>
            <a:br>
              <a:rPr lang="ru-RU" sz="2800">
                <a:latin typeface="Georgia" pitchFamily="18" charset="0"/>
              </a:rPr>
            </a:br>
            <a:endParaRPr lang="ru-RU" sz="280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957387"/>
          </a:xfrm>
        </p:spPr>
        <p:txBody>
          <a:bodyPr/>
          <a:lstStyle/>
          <a:p>
            <a:r>
              <a:rPr lang="ru-RU" sz="2800" b="1">
                <a:solidFill>
                  <a:srgbClr val="FF0066"/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pic>
        <p:nvPicPr>
          <p:cNvPr id="54284" name="Picture 12" descr="photo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133600"/>
            <a:ext cx="7200900" cy="446405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314450"/>
          </a:xfrm>
        </p:spPr>
        <p:txBody>
          <a:bodyPr/>
          <a:lstStyle/>
          <a:p>
            <a:r>
              <a:rPr lang="ru-RU" sz="5400" b="1">
                <a:solidFill>
                  <a:srgbClr val="FF0066"/>
                </a:solidFill>
                <a:latin typeface="Georg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…не просто игра!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4451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фантазии;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формирование волевых качеств;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коммуникатив-ных, организаторских, двигательных и т.д.)</a:t>
            </a:r>
          </a:p>
          <a:p>
            <a:endParaRPr lang="ru-RU" b="1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r>
              <a:rPr lang="ru-RU" sz="3600" b="1"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8040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Речь ребенка и различные виды театра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787900" cy="5661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Пальчиковый    театр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повышает работоспособность, тонус коры головного мозга.</a:t>
            </a:r>
          </a:p>
        </p:txBody>
      </p:sp>
      <p:pic>
        <p:nvPicPr>
          <p:cNvPr id="25606" name="Picture 6" descr="134477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28775"/>
            <a:ext cx="3681413" cy="4464050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19"/>
          <p:cNvSpPr>
            <a:spLocks noGrp="1" noChangeArrowheads="1"/>
          </p:cNvSpPr>
          <p:nvPr>
            <p:ph type="title"/>
          </p:nvPr>
        </p:nvSpPr>
        <p:spPr>
          <a:xfrm>
            <a:off x="442913" y="-100013"/>
            <a:ext cx="8243887" cy="10001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038600" cy="65976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 </a:t>
            </a:r>
          </a:p>
        </p:txBody>
      </p:sp>
      <p:pic>
        <p:nvPicPr>
          <p:cNvPr id="27666" name="Picture 18" descr="2f42a6478b6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8913"/>
            <a:ext cx="3425825" cy="3130550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9" name="Picture 21" descr="repka_fing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573463"/>
            <a:ext cx="3638550" cy="3024187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картинок и фланелеграф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5805487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32774" name="Picture 6" descr="dsc085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28775"/>
            <a:ext cx="4244975" cy="4392613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42913" y="-387350"/>
            <a:ext cx="8243887" cy="4905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100512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23" name="Picture 7" descr="984124_44116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836613"/>
            <a:ext cx="3600450" cy="2592387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img_05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3903663"/>
            <a:ext cx="3587750" cy="254952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Вязаный театр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Формирует творческие способности, артистизм;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Обогащает пассивный и активный словарь</a:t>
            </a:r>
          </a:p>
        </p:txBody>
      </p:sp>
      <p:pic>
        <p:nvPicPr>
          <p:cNvPr id="36872" name="Picture 8" descr="2010-05-19-14-39-32-xlgvywf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903663"/>
            <a:ext cx="3457575" cy="2693987"/>
          </a:xfrm>
          <a:ln w="57150">
            <a:solidFill>
              <a:srgbClr val="FFFF00"/>
            </a:solidFill>
          </a:ln>
        </p:spPr>
      </p:pic>
      <p:pic>
        <p:nvPicPr>
          <p:cNvPr id="36874" name="Picture 10" descr="1274668310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25538"/>
            <a:ext cx="3671888" cy="2625725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sz="4000" b="1">
                <a:solidFill>
                  <a:srgbClr val="0000CC"/>
                </a:solidFill>
                <a:latin typeface="Georgia" pitchFamily="18" charset="0"/>
              </a:rPr>
              <a:t>Конусный, настольный 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038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38922" name="Picture 10" descr="img_2368_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3744913" cy="248285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4" name="Picture 12" descr="2_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903663"/>
            <a:ext cx="2303463" cy="276542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249</TotalTime>
  <Words>474</Words>
  <Application>Microsoft Office PowerPoint</Application>
  <PresentationFormat>Экран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Театрализованная деятельность  </vt:lpstr>
      <vt:lpstr>На что направлена театрализованная деятельность?</vt:lpstr>
      <vt:lpstr>Влияние театрализованной игры на развитие речи ребенка</vt:lpstr>
      <vt:lpstr>Речь ребенка и различные виды театра</vt:lpstr>
      <vt:lpstr>Презентация PowerPoint</vt:lpstr>
      <vt:lpstr>Театр картинок и фланелеграф</vt:lpstr>
      <vt:lpstr>Презентация PowerPoint</vt:lpstr>
      <vt:lpstr>Вязаный театр</vt:lpstr>
      <vt:lpstr>Конусный, настольный театр</vt:lpstr>
      <vt:lpstr>Театр-топотушки</vt:lpstr>
      <vt:lpstr>Театр на перчатке</vt:lpstr>
      <vt:lpstr>Театр кукол Би-ба-бо</vt:lpstr>
      <vt:lpstr>При игре в кукольный театр, используя куклы Би-ба-бо, невозможно играть молча!</vt:lpstr>
      <vt:lpstr>    Игра-драматизация Самый «разговорный» вид театрализованной деятельности. 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Театрализованная деятельность-это…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Varen</cp:lastModifiedBy>
  <cp:revision>8</cp:revision>
  <dcterms:created xsi:type="dcterms:W3CDTF">2012-09-13T07:56:08Z</dcterms:created>
  <dcterms:modified xsi:type="dcterms:W3CDTF">2013-04-14T08:11:50Z</dcterms:modified>
</cp:coreProperties>
</file>