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7" r:id="rId10"/>
    <p:sldId id="259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2247-DE4A-43C5-BD88-738E92DA366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46AE-4963-42BB-AD12-5903E6E3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libex.ru/dimg/3d14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lexgetti.narod.ru/imgv633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s48.radikal.ru/i122/0906/20/776d804d0a26.jpg" TargetMode="External"/><Relationship Id="rId2" Type="http://schemas.openxmlformats.org/officeDocument/2006/relationships/hyperlink" Target="http://www.chitaikin.ru/blaginina/blagin9004467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-book.ru/components/com_virtuemart/shop_image/product/_________________4c7568decd668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img-fotki.yandex.ru/get/5816/17308394.8f/0_5e053_c0202a6e_L.jpg" TargetMode="External"/><Relationship Id="rId4" Type="http://schemas.openxmlformats.org/officeDocument/2006/relationships/hyperlink" Target="http://s45.radikal.ru/i110/0810/19/1a3700a5ffc7.jpg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Урок литературного чтения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 2 классе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Тема : Е.Благинина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«Посидим в тишине»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47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9845">
            <a:off x="372730" y="1346359"/>
            <a:ext cx="2857520" cy="3638873"/>
          </a:xfrm>
          <a:prstGeom prst="rect">
            <a:avLst/>
          </a:prstGeom>
        </p:spPr>
      </p:pic>
      <p:pic>
        <p:nvPicPr>
          <p:cNvPr id="3" name="Рисунок 2" descr="dfd9fe95b893dac934cf8365ba1da32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071546"/>
            <a:ext cx="2543188" cy="3571900"/>
          </a:xfrm>
          <a:prstGeom prst="rect">
            <a:avLst/>
          </a:prstGeom>
        </p:spPr>
      </p:pic>
      <p:pic>
        <p:nvPicPr>
          <p:cNvPr id="15362" name="Picture 2" descr="Картинка 7 из 2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2875">
            <a:off x="6036651" y="1685585"/>
            <a:ext cx="2652493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929330"/>
            <a:ext cx="840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Стихи о самых дорогих мамах и бабушках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aginina1-500x5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72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Елена Александровна писала для детей и о детях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labr0g0130243280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057678" cy="5072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14346" y="571480"/>
            <a:ext cx="99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Хотите познакомиться с другими стихами Елены Благининой?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380979"/>
            <a:ext cx="3143272" cy="40005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721662"/>
            <a:ext cx="4786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(1903—1989) 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www.lukoshko.net/co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429264"/>
            <a:ext cx="2762250" cy="666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785794"/>
            <a:ext cx="352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Елена Александровна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Благинина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 27 мая 1903 года родилась Елена Александровна Благинина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Над рожью, дождиком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примятой,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Стоит денёк почти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сквозной.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Орловский ветер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пахнет мятой,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Полынью, мёдом,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   тишиной… 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LyudOK\AppData\Local\Microsoft\Windows\Temporary Internet Files\Content.IE5\5DUADQ52\MP9004428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500570"/>
            <a:ext cx="2143140" cy="1426236"/>
          </a:xfrm>
          <a:prstGeom prst="rect">
            <a:avLst/>
          </a:prstGeom>
          <a:noFill/>
        </p:spPr>
      </p:pic>
      <p:pic>
        <p:nvPicPr>
          <p:cNvPr id="17414" name="Picture 6" descr="C:\Users\LyudOK\AppData\Local\Microsoft\Windows\Temporary Internet Files\Content.IE5\2RITTB99\MP9004231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286016" cy="1523415"/>
          </a:xfrm>
          <a:prstGeom prst="rect">
            <a:avLst/>
          </a:prstGeom>
          <a:noFill/>
        </p:spPr>
      </p:pic>
      <p:pic>
        <p:nvPicPr>
          <p:cNvPr id="17417" name="Picture 9" descr="C:\Users\LyudOK\AppData\Local\Microsoft\Windows\Temporary Internet Files\Content.IE5\FAKCH7IA\MC90043686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</p:spPr>
      </p:pic>
      <p:pic>
        <p:nvPicPr>
          <p:cNvPr id="17418" name="Picture 10" descr="C:\Users\LyudOK\AppData\Local\Microsoft\Windows\Temporary Internet Files\Content.IE5\FAKCH7IA\MC90043686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0"/>
            <a:ext cx="1714500" cy="1714500"/>
          </a:xfrm>
          <a:prstGeom prst="rect">
            <a:avLst/>
          </a:prstGeom>
          <a:noFill/>
        </p:spPr>
      </p:pic>
      <p:pic>
        <p:nvPicPr>
          <p:cNvPr id="17419" name="Picture 11" descr="C:\Users\LyudOK\AppData\Local\Microsoft\Windows\Temporary Internet Files\Content.IE5\FAKCH7IA\MC90043686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714500" cy="1714500"/>
          </a:xfrm>
          <a:prstGeom prst="rect">
            <a:avLst/>
          </a:prstGeom>
          <a:noFill/>
        </p:spPr>
      </p:pic>
      <p:pic>
        <p:nvPicPr>
          <p:cNvPr id="17420" name="Picture 12" descr="C:\Users\LyudOK\AppData\Local\Microsoft\Windows\Temporary Internet Files\Content.IE5\FAKCH7IA\MC90043686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1714500" cy="1714500"/>
          </a:xfrm>
          <a:prstGeom prst="rect">
            <a:avLst/>
          </a:prstGeom>
          <a:noFill/>
        </p:spPr>
      </p:pic>
      <p:pic>
        <p:nvPicPr>
          <p:cNvPr id="17421" name="Picture 13" descr="C:\Users\LyudOK\AppData\Local\Microsoft\Windows\Temporary Internet Files\Content.IE5\FAKCH7IA\MC90043686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3561061271266179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3750477" cy="5000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1357298"/>
            <a:ext cx="3269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Стихи Е.Благининой впервые были напечатаны в начале1930 года в журнале «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Мурзилка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lab889v122251518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620000" cy="5638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bm45122130961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iu9c122718471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labbm45122130961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395690"/>
            <a:ext cx="4000528" cy="48320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Елена Александровна прожила долгую жизнь и работала постоянно. Но больше всего у неё стихов лирических. Работала она и над переводами, знакомила ребят с поэзией других народностей.                                                                                          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31" name="Picture 7" descr="http://www.chitaikin.ru/blaginina/blagin900446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1679074" cy="2143140"/>
          </a:xfrm>
          <a:prstGeom prst="rect">
            <a:avLst/>
          </a:prstGeom>
          <a:noFill/>
        </p:spPr>
      </p:pic>
      <p:pic>
        <p:nvPicPr>
          <p:cNvPr id="1033" name="Picture 9" descr="Картинка 16 из 2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1821669" cy="2428892"/>
          </a:xfrm>
          <a:prstGeom prst="rect">
            <a:avLst/>
          </a:prstGeom>
          <a:noFill/>
        </p:spPr>
      </p:pic>
      <p:pic>
        <p:nvPicPr>
          <p:cNvPr id="1035" name="Picture 11" descr="Картинка 20 из 23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000372"/>
            <a:ext cx="2428892" cy="3123977"/>
          </a:xfrm>
          <a:prstGeom prst="rect">
            <a:avLst/>
          </a:prstGeom>
          <a:noFill/>
        </p:spPr>
      </p:pic>
      <p:pic>
        <p:nvPicPr>
          <p:cNvPr id="1037" name="Picture 13" descr="Картинка 21 из 23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85728"/>
            <a:ext cx="1768091" cy="2357454"/>
          </a:xfrm>
          <a:prstGeom prst="rect">
            <a:avLst/>
          </a:prstGeom>
          <a:noFill/>
        </p:spPr>
      </p:pic>
      <p:pic>
        <p:nvPicPr>
          <p:cNvPr id="1039" name="Picture 15" descr="http://img-fotki.yandex.ru/get/5816/17308394.8f/0_5e053_c0202a6e_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285728"/>
            <a:ext cx="1699689" cy="2214578"/>
          </a:xfrm>
          <a:prstGeom prst="rect">
            <a:avLst/>
          </a:prstGeom>
          <a:noFill/>
        </p:spPr>
      </p:pic>
      <p:pic>
        <p:nvPicPr>
          <p:cNvPr id="1041" name="Picture 17" descr="Картинка 53 из 23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3000372"/>
            <a:ext cx="2381250" cy="3209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литературного чтения во 2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во 2 классе</dc:title>
  <dc:creator>LyudOK</dc:creator>
  <cp:lastModifiedBy>LyudOK</cp:lastModifiedBy>
  <cp:revision>8</cp:revision>
  <dcterms:created xsi:type="dcterms:W3CDTF">2012-04-05T17:14:28Z</dcterms:created>
  <dcterms:modified xsi:type="dcterms:W3CDTF">2012-04-06T20:58:38Z</dcterms:modified>
</cp:coreProperties>
</file>