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FE39-1E9C-4780-8ABE-14A8AD7A0434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FEA0-D3B0-4068-8D30-3FA30B64C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exgetti.narod.ru/imgt03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2285984" y="4272138"/>
            <a:ext cx="53578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Литературное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Чтение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класс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C:\Users\LyudOK\AppData\Local\Microsoft\Windows\Temporary Internet Files\Content.IE5\5DUADQ52\MP9004394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42852"/>
            <a:ext cx="3143272" cy="411013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4414" y="607220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Автор : </a:t>
            </a:r>
            <a:r>
              <a:rPr lang="ru-RU" sz="2800" b="1" dirty="0" err="1" smtClean="0">
                <a:solidFill>
                  <a:srgbClr val="7030A0"/>
                </a:solidFill>
              </a:rPr>
              <a:t>Любанская</a:t>
            </a:r>
            <a:r>
              <a:rPr lang="ru-RU" sz="2800" b="1" dirty="0" smtClean="0">
                <a:solidFill>
                  <a:srgbClr val="7030A0"/>
                </a:solidFill>
              </a:rPr>
              <a:t> Л.А.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955" y="5072074"/>
            <a:ext cx="74440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Эмма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Эфраимовна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Мошковская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1926-1981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87769965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14290"/>
            <a:ext cx="5000660" cy="4786346"/>
          </a:xfrm>
          <a:prstGeom prst="rect">
            <a:avLst/>
          </a:prstGeom>
        </p:spPr>
      </p:pic>
      <p:pic>
        <p:nvPicPr>
          <p:cNvPr id="3073" name="Picture 1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714500" cy="1714500"/>
          </a:xfrm>
          <a:prstGeom prst="rect">
            <a:avLst/>
          </a:prstGeom>
          <a:noFill/>
        </p:spPr>
      </p:pic>
      <p:pic>
        <p:nvPicPr>
          <p:cNvPr id="3074" name="Picture 2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1714500" cy="1714500"/>
          </a:xfrm>
          <a:prstGeom prst="rect">
            <a:avLst/>
          </a:prstGeom>
          <a:noFill/>
        </p:spPr>
      </p:pic>
      <p:pic>
        <p:nvPicPr>
          <p:cNvPr id="3075" name="Picture 3" descr="C:\Users\LyudOK\AppData\Local\Microsoft\Windows\Temporary Internet Files\Content.IE5\2RITTB99\MC9004368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8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3" y="5715016"/>
            <a:ext cx="914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Первые книжки «Дядя Шар» и «Андрюшкины игрушки»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вышли в 1962 году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1" name="Picture 3" descr="Картинка 5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714488"/>
            <a:ext cx="2895600" cy="3800476"/>
          </a:xfrm>
          <a:prstGeom prst="rect">
            <a:avLst/>
          </a:prstGeom>
          <a:noFill/>
        </p:spPr>
      </p:pic>
      <p:pic>
        <p:nvPicPr>
          <p:cNvPr id="8" name="Рисунок 7" descr="i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42852"/>
            <a:ext cx="2786082" cy="3643333"/>
          </a:xfrm>
          <a:prstGeom prst="rect">
            <a:avLst/>
          </a:prstGeom>
        </p:spPr>
      </p:pic>
      <p:pic>
        <p:nvPicPr>
          <p:cNvPr id="9" name="Рисунок 8" descr="76832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142852"/>
            <a:ext cx="2857520" cy="364333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-teatr-otkryvaetsj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869-288408-19-obl-l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00108"/>
            <a:ext cx="4048125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35716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Книги поэтессы для детей разного возраста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31053-311322-19-obl-L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071546"/>
            <a:ext cx="3526971" cy="466530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30417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357298"/>
            <a:ext cx="1905000" cy="2562225"/>
          </a:xfrm>
          <a:prstGeom prst="rect">
            <a:avLst/>
          </a:prstGeom>
        </p:spPr>
      </p:pic>
      <p:pic>
        <p:nvPicPr>
          <p:cNvPr id="3" name="Рисунок 2" descr="1000186624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571480"/>
            <a:ext cx="1905000" cy="2552700"/>
          </a:xfrm>
          <a:prstGeom prst="rect">
            <a:avLst/>
          </a:prstGeom>
        </p:spPr>
      </p:pic>
      <p:pic>
        <p:nvPicPr>
          <p:cNvPr id="4" name="Рисунок 3" descr="1315557445231761498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0"/>
            <a:ext cx="2500314" cy="3333751"/>
          </a:xfrm>
          <a:prstGeom prst="rect">
            <a:avLst/>
          </a:prstGeom>
        </p:spPr>
      </p:pic>
      <p:pic>
        <p:nvPicPr>
          <p:cNvPr id="5" name="Рисунок 4" descr="orig_b17b636b912604687dedb4aad47df83c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2500306"/>
            <a:ext cx="2424483" cy="27748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781" y="3929066"/>
            <a:ext cx="52630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Подумай и ответь : </a:t>
            </a:r>
          </a:p>
          <a:p>
            <a:pPr algn="ctr"/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О чем стихи </a:t>
            </a:r>
            <a:r>
              <a:rPr lang="ru-RU" sz="3200" b="1" dirty="0" err="1" smtClean="0">
                <a:solidFill>
                  <a:srgbClr val="7030A0"/>
                </a:solidFill>
              </a:rPr>
              <a:t>Э.Мошковской</a:t>
            </a:r>
            <a:r>
              <a:rPr lang="ru-RU" sz="3200" b="1" dirty="0" smtClean="0">
                <a:solidFill>
                  <a:srgbClr val="7030A0"/>
                </a:solidFill>
              </a:rPr>
              <a:t>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last0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71462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50004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Сочини свою сказку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500694" y="1428736"/>
            <a:ext cx="2857520" cy="12144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Однажды…</a:t>
            </a:r>
            <a:endParaRPr lang="ru-RU" dirty="0"/>
          </a:p>
        </p:txBody>
      </p:sp>
      <p:pic>
        <p:nvPicPr>
          <p:cNvPr id="17410" name="Picture 2" descr="C:\Users\LyudOK\AppData\Local\Microsoft\Windows\Temporary Internet Files\Content.IE5\XX76BYGM\MC9000890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66"/>
            <a:ext cx="1031443" cy="18159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ultiplication.ru/wp-content/uploads/2011/10/ima6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6429420" cy="40005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4429132"/>
            <a:ext cx="678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Как можно назвать эту картину 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57214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«Я маму мою обидел»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8</cp:revision>
  <dcterms:created xsi:type="dcterms:W3CDTF">2012-04-07T16:11:07Z</dcterms:created>
  <dcterms:modified xsi:type="dcterms:W3CDTF">2012-04-07T17:22:47Z</dcterms:modified>
</cp:coreProperties>
</file>