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СЛОЖЕНИЕ ЧИСЛА 2 С ОДНОЗНАЧНЫМИ ЧИСЛАМИ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 учитель начальных классов</a:t>
            </a:r>
          </a:p>
          <a:p>
            <a:r>
              <a:rPr lang="ru-RU" dirty="0" smtClean="0"/>
              <a:t> МБОУ СОШ </a:t>
            </a:r>
            <a:r>
              <a:rPr lang="ru-RU" dirty="0" err="1" smtClean="0"/>
              <a:t>п.Нивенское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Сасиновская</a:t>
            </a:r>
            <a:r>
              <a:rPr lang="ru-RU" dirty="0" smtClean="0"/>
              <a:t> Ирина </a:t>
            </a:r>
            <a:r>
              <a:rPr lang="ru-RU" dirty="0" err="1" smtClean="0"/>
              <a:t>Витауто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6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щдшгрнпека\Desktop\стр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43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2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Тетрадь на печатной основе стр.41</a:t>
            </a:r>
            <a:endParaRPr lang="ru-RU" dirty="0"/>
          </a:p>
        </p:txBody>
      </p:sp>
      <p:pic>
        <p:nvPicPr>
          <p:cNvPr id="9218" name="Picture 2" descr="C:\Users\дщдшгрнпека\Desktop\стр.40,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76064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0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Стр.42</a:t>
            </a:r>
            <a:endParaRPr lang="ru-RU" dirty="0"/>
          </a:p>
        </p:txBody>
      </p:sp>
      <p:pic>
        <p:nvPicPr>
          <p:cNvPr id="10242" name="Picture 2" descr="C:\Users\дщдшгрнпека\Desktop\стр.42,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4969979" cy="57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53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Стр.43</a:t>
            </a:r>
            <a:endParaRPr lang="ru-RU" dirty="0"/>
          </a:p>
        </p:txBody>
      </p:sp>
      <p:pic>
        <p:nvPicPr>
          <p:cNvPr id="11266" name="Picture 2" descr="C:\Users\дщдшгрнпека\Desktop\стр.,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527578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07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32" y="1950720"/>
            <a:ext cx="5017135" cy="2956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510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977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УРОК!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       МОЛОДЦЫ!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2171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1521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Сколько квадратов на чертеже?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3367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3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Расшифруйте слово.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5608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815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27977"/>
              </p:ext>
            </p:extLst>
          </p:nvPr>
        </p:nvGraphicFramePr>
        <p:xfrm>
          <a:off x="1259632" y="1484784"/>
          <a:ext cx="6336704" cy="3235416"/>
        </p:xfrm>
        <a:graphic>
          <a:graphicData uri="http://schemas.openxmlformats.org/drawingml/2006/table">
            <a:tbl>
              <a:tblPr/>
              <a:tblGrid>
                <a:gridCol w="857072"/>
                <a:gridCol w="1078365"/>
                <a:gridCol w="1081875"/>
                <a:gridCol w="1106464"/>
                <a:gridCol w="1106464"/>
                <a:gridCol w="1106464"/>
              </a:tblGrid>
              <a:tr h="1617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0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 а д а ч а   в   с т и х а 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/>
              <a:t>задумал еж друзей</a:t>
            </a:r>
          </a:p>
          <a:p>
            <a:r>
              <a:rPr lang="ru-RU" dirty="0"/>
              <a:t>Пригласить на юбилей.</a:t>
            </a:r>
          </a:p>
          <a:p>
            <a:r>
              <a:rPr lang="ru-RU" dirty="0"/>
              <a:t>Пригласил двух медвежат,</a:t>
            </a:r>
          </a:p>
          <a:p>
            <a:r>
              <a:rPr lang="ru-RU" dirty="0"/>
              <a:t>Трех зайчат и пять бельчат.</a:t>
            </a:r>
          </a:p>
          <a:p>
            <a:r>
              <a:rPr lang="ru-RU" dirty="0"/>
              <a:t>Посчитайте поскорей,</a:t>
            </a:r>
          </a:p>
          <a:p>
            <a:r>
              <a:rPr lang="ru-RU" dirty="0"/>
              <a:t>Сколько у ежа друзей?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8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Рассмотрите рисунки на доске.</a:t>
            </a: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Составьте по ним математические </a:t>
            </a:r>
            <a:r>
              <a:rPr lang="ru-RU" dirty="0" smtClean="0"/>
              <a:t>записи</a:t>
            </a:r>
          </a:p>
          <a:p>
            <a:r>
              <a:rPr lang="ru-RU" dirty="0" smtClean="0"/>
              <a:t>Сравните </a:t>
            </a:r>
            <a:r>
              <a:rPr lang="ru-RU" dirty="0"/>
              <a:t>полученные записи.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похожи данные суммы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44720"/>
              </p:ext>
            </p:extLst>
          </p:nvPr>
        </p:nvGraphicFramePr>
        <p:xfrm>
          <a:off x="1187624" y="3933056"/>
          <a:ext cx="5943600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Документ" r:id="rId3" imgW="6005643" imgH="2264359" progId="Word.Document.12">
                  <p:embed/>
                </p:oleObj>
              </mc:Choice>
              <mc:Fallback>
                <p:oleObj name="Документ" r:id="rId3" imgW="6005643" imgH="2264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3933056"/>
                        <a:ext cx="5943600" cy="223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36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Сегодня на уроке будем находить значение сумм, в которых первое слагаемое – число 2</a:t>
            </a:r>
            <a:r>
              <a:rPr lang="ru-RU" sz="4000" dirty="0" smtClean="0"/>
              <a:t>.</a:t>
            </a:r>
          </a:p>
          <a:p>
            <a:r>
              <a:rPr lang="ru-RU" sz="4000" dirty="0"/>
              <a:t>В</a:t>
            </a:r>
            <a:r>
              <a:rPr lang="ru-RU" sz="4000" dirty="0" smtClean="0"/>
              <a:t>ыполнять </a:t>
            </a:r>
            <a:r>
              <a:rPr lang="ru-RU" sz="4000" dirty="0"/>
              <a:t>сложение вида 2 + </a:t>
            </a:r>
            <a:r>
              <a:rPr lang="ru-RU" sz="4000" dirty="0" smtClean="0"/>
              <a:t>;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32445" y="4222766"/>
            <a:ext cx="648072" cy="704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7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щдшгрнпека\Desktop\стр.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20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7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щдшгрнпек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</TotalTime>
  <Words>131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Ясность</vt:lpstr>
      <vt:lpstr>Документ Microsoft Word</vt:lpstr>
      <vt:lpstr>СЛОЖЕНИЕ ЧИСЛА 2 С ОДНОЗНАЧНЫМИ ЧИСЛАМИ</vt:lpstr>
      <vt:lpstr>Презентация PowerPoint</vt:lpstr>
      <vt:lpstr>Расшифруйте слово.</vt:lpstr>
      <vt:lpstr>Презентация PowerPoint</vt:lpstr>
      <vt:lpstr>З а д а ч а   в   с т и х а х.</vt:lpstr>
      <vt:lpstr>Рассмотрите рисунки на доске.</vt:lpstr>
      <vt:lpstr>Презентация PowerPoint</vt:lpstr>
      <vt:lpstr>Презентация PowerPoint</vt:lpstr>
      <vt:lpstr>Презентация PowerPoint</vt:lpstr>
      <vt:lpstr>Презентация PowerPoint</vt:lpstr>
      <vt:lpstr>Тетрадь на печатной основе стр.41</vt:lpstr>
      <vt:lpstr>Стр.42</vt:lpstr>
      <vt:lpstr>Стр.43</vt:lpstr>
      <vt:lpstr>Презентация PowerPoint</vt:lpstr>
      <vt:lpstr>СПАСИБО ЗА УРОК!        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ЧИСЛА 2 С ОДНОЗНАЧНЫМИ ЧИСЛАМИ</dc:title>
  <dc:creator>Дом</dc:creator>
  <cp:lastModifiedBy>Сасиновская</cp:lastModifiedBy>
  <cp:revision>5</cp:revision>
  <dcterms:created xsi:type="dcterms:W3CDTF">2013-01-30T15:46:31Z</dcterms:created>
  <dcterms:modified xsi:type="dcterms:W3CDTF">2013-01-30T16:31:35Z</dcterms:modified>
</cp:coreProperties>
</file>