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6" r:id="rId8"/>
    <p:sldId id="263" r:id="rId9"/>
    <p:sldId id="267" r:id="rId10"/>
    <p:sldId id="264" r:id="rId11"/>
    <p:sldId id="265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22" autoAdjust="0"/>
  </p:normalViewPr>
  <p:slideViewPr>
    <p:cSldViewPr>
      <p:cViewPr varScale="1">
        <p:scale>
          <a:sx n="65" d="100"/>
          <a:sy n="65" d="100"/>
        </p:scale>
        <p:origin x="-12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8976A-F5B9-43F2-94BC-428D93E6C675}" type="datetimeFigureOut">
              <a:rPr lang="ru-RU" smtClean="0"/>
              <a:pPr/>
              <a:t>07.12.2012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1C8B9-0ED2-456F-8F99-260C3E012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Презентация на тему «Математика и конструирование»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Выполнила </a:t>
            </a:r>
            <a:r>
              <a:rPr lang="ru-RU" dirty="0" err="1" smtClean="0"/>
              <a:t>Севостьянова</a:t>
            </a:r>
            <a:r>
              <a:rPr lang="ru-RU" dirty="0" smtClean="0"/>
              <a:t> Г.А.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000232" y="2500306"/>
            <a:ext cx="4714908" cy="19288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00034" y="1285860"/>
            <a:ext cx="2214578" cy="16430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158" y="2643182"/>
            <a:ext cx="857256" cy="50006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H="1">
            <a:off x="714348" y="2857496"/>
            <a:ext cx="571504" cy="3571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 flipH="1">
            <a:off x="642910" y="1857364"/>
            <a:ext cx="240034" cy="500066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5400000">
            <a:off x="328586" y="1457308"/>
            <a:ext cx="914400" cy="571504"/>
          </a:xfrm>
          <a:prstGeom prst="lin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иагональная полоса 30"/>
          <p:cNvSpPr/>
          <p:nvPr/>
        </p:nvSpPr>
        <p:spPr>
          <a:xfrm>
            <a:off x="3143240" y="4429132"/>
            <a:ext cx="714380" cy="1985970"/>
          </a:xfrm>
          <a:prstGeom prst="diagStrip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Диагональная полоса 31"/>
          <p:cNvSpPr/>
          <p:nvPr/>
        </p:nvSpPr>
        <p:spPr>
          <a:xfrm rot="18374831">
            <a:off x="3840316" y="4402670"/>
            <a:ext cx="947389" cy="1649239"/>
          </a:xfrm>
          <a:prstGeom prst="diagStrip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Диагональная полоса 32"/>
          <p:cNvSpPr/>
          <p:nvPr/>
        </p:nvSpPr>
        <p:spPr>
          <a:xfrm>
            <a:off x="5500694" y="4429132"/>
            <a:ext cx="571504" cy="1571636"/>
          </a:xfrm>
          <a:prstGeom prst="diagStrip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Диагональная полоса 33"/>
          <p:cNvSpPr/>
          <p:nvPr/>
        </p:nvSpPr>
        <p:spPr>
          <a:xfrm rot="18107850">
            <a:off x="5925538" y="4439328"/>
            <a:ext cx="936264" cy="1336929"/>
          </a:xfrm>
          <a:prstGeom prst="diagStrip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Месяц 34"/>
          <p:cNvSpPr/>
          <p:nvPr/>
        </p:nvSpPr>
        <p:spPr>
          <a:xfrm rot="11940340">
            <a:off x="2312497" y="447108"/>
            <a:ext cx="678563" cy="1189313"/>
          </a:xfrm>
          <a:prstGeom prst="moon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Месяц 35"/>
          <p:cNvSpPr/>
          <p:nvPr/>
        </p:nvSpPr>
        <p:spPr>
          <a:xfrm>
            <a:off x="857224" y="285728"/>
            <a:ext cx="385762" cy="1071570"/>
          </a:xfrm>
          <a:prstGeom prst="moon">
            <a:avLst/>
          </a:prstGeom>
          <a:solidFill>
            <a:schemeClr val="accent6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Месяц 36"/>
          <p:cNvSpPr/>
          <p:nvPr/>
        </p:nvSpPr>
        <p:spPr>
          <a:xfrm rot="16360557">
            <a:off x="5136045" y="4142620"/>
            <a:ext cx="234092" cy="770871"/>
          </a:xfrm>
          <a:prstGeom prst="moon">
            <a:avLst>
              <a:gd name="adj" fmla="val 875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4894265" y="4607727"/>
            <a:ext cx="213520" cy="143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4894265" y="4606933"/>
            <a:ext cx="213520" cy="1436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37" idx="1"/>
          </p:cNvCxnSpPr>
          <p:nvPr/>
        </p:nvCxnSpPr>
        <p:spPr>
          <a:xfrm rot="5400000" flipH="1" flipV="1">
            <a:off x="5089173" y="4699307"/>
            <a:ext cx="212786" cy="10412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V="1">
            <a:off x="5286777" y="4715281"/>
            <a:ext cx="214314" cy="706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715140" y="2500306"/>
            <a:ext cx="1143008" cy="107157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143768" y="2928934"/>
            <a:ext cx="1271590" cy="128582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6200000" flipH="1">
            <a:off x="6965173" y="3178967"/>
            <a:ext cx="928694" cy="428628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7572396" y="3286124"/>
            <a:ext cx="714380" cy="285752"/>
          </a:xfrm>
          <a:prstGeom prst="line">
            <a:avLst/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3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71472" y="5715016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000372"/>
            <a:ext cx="914400" cy="914400"/>
          </a:xfrm>
          <a:prstGeom prst="rect">
            <a:avLst/>
          </a:prstGeom>
          <a:solidFill>
            <a:schemeClr val="accent3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786322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3929066"/>
            <a:ext cx="914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42844" y="2071678"/>
            <a:ext cx="1785950" cy="914400"/>
          </a:xfrm>
          <a:prstGeom prst="triangl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58016" y="4786322"/>
            <a:ext cx="9144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4786322"/>
            <a:ext cx="9144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786710" y="3857628"/>
            <a:ext cx="9144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786710" y="4786322"/>
            <a:ext cx="914400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286512" y="5715016"/>
            <a:ext cx="914400" cy="85725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572396" y="5643578"/>
            <a:ext cx="914400" cy="85725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5400000">
            <a:off x="3893339" y="2536025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4286248" y="857232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786314" y="1643050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857620" y="1643050"/>
            <a:ext cx="914400" cy="914400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071670" y="4000504"/>
            <a:ext cx="785818" cy="628648"/>
          </a:xfrm>
          <a:prstGeom prst="ellipse">
            <a:avLst/>
          </a:prstGeom>
          <a:solidFill>
            <a:schemeClr val="bg2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27" idx="5"/>
          </p:cNvCxnSpPr>
          <p:nvPr/>
        </p:nvCxnSpPr>
        <p:spPr>
          <a:xfrm rot="16200000" flipH="1">
            <a:off x="2532456" y="4747041"/>
            <a:ext cx="1035053" cy="61514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000364" y="5072074"/>
            <a:ext cx="1214446" cy="107157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>
            <a:stCxn id="27" idx="3"/>
          </p:cNvCxnSpPr>
          <p:nvPr/>
        </p:nvCxnSpPr>
        <p:spPr>
          <a:xfrm rot="5400000">
            <a:off x="1718842" y="4675603"/>
            <a:ext cx="606423" cy="3293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2928938" y="6357946"/>
            <a:ext cx="714356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3536161" y="6393665"/>
            <a:ext cx="714356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4214810" y="5072074"/>
            <a:ext cx="714380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4286248" y="5500702"/>
            <a:ext cx="785818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214810" y="5786454"/>
            <a:ext cx="857256" cy="714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 animBg="1"/>
      <p:bldP spid="25" grpId="0" animBg="1"/>
      <p:bldP spid="26" grpId="0" animBg="1"/>
      <p:bldP spid="27" grpId="0" animBg="1"/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/>
          <p:nvPr/>
        </p:nvSpPr>
        <p:spPr>
          <a:xfrm>
            <a:off x="1571604" y="5286388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6786578" y="5429264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714744" y="5286388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2714612" y="5357826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5857884" y="5357826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4857752" y="5357826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7786710" y="5357826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428596" y="5214950"/>
            <a:ext cx="1057421" cy="663526"/>
          </a:xfrm>
          <a:custGeom>
            <a:avLst/>
            <a:gdLst>
              <a:gd name="connsiteX0" fmla="*/ 0 w 1057421"/>
              <a:gd name="connsiteY0" fmla="*/ 562708 h 663526"/>
              <a:gd name="connsiteX1" fmla="*/ 365760 w 1057421"/>
              <a:gd name="connsiteY1" fmla="*/ 0 h 663526"/>
              <a:gd name="connsiteX2" fmla="*/ 956603 w 1057421"/>
              <a:gd name="connsiteY2" fmla="*/ 562708 h 663526"/>
              <a:gd name="connsiteX3" fmla="*/ 970671 w 1057421"/>
              <a:gd name="connsiteY3" fmla="*/ 604911 h 663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21" h="663526">
                <a:moveTo>
                  <a:pt x="0" y="562708"/>
                </a:moveTo>
                <a:cubicBezTo>
                  <a:pt x="103163" y="281354"/>
                  <a:pt x="206326" y="0"/>
                  <a:pt x="365760" y="0"/>
                </a:cubicBezTo>
                <a:cubicBezTo>
                  <a:pt x="525194" y="0"/>
                  <a:pt x="855785" y="461890"/>
                  <a:pt x="956603" y="562708"/>
                </a:cubicBezTo>
                <a:cubicBezTo>
                  <a:pt x="1057421" y="663526"/>
                  <a:pt x="1014046" y="634218"/>
                  <a:pt x="970671" y="604911"/>
                </a:cubicBezTo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е управление 12"/>
          <p:cNvSpPr/>
          <p:nvPr/>
        </p:nvSpPr>
        <p:spPr>
          <a:xfrm>
            <a:off x="1000100" y="3929066"/>
            <a:ext cx="7286676" cy="1469904"/>
          </a:xfrm>
          <a:prstGeom prst="flowChartManualOper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узел 13"/>
          <p:cNvSpPr/>
          <p:nvPr/>
        </p:nvSpPr>
        <p:spPr>
          <a:xfrm>
            <a:off x="2857488" y="4786322"/>
            <a:ext cx="571504" cy="50006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643570" y="4857760"/>
            <a:ext cx="571504" cy="500066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071670" y="4071942"/>
            <a:ext cx="500066" cy="5000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4071942"/>
            <a:ext cx="500066" cy="5000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428992" y="4071942"/>
            <a:ext cx="500066" cy="5000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286512" y="4071942"/>
            <a:ext cx="500066" cy="50006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учной ввод 19"/>
          <p:cNvSpPr/>
          <p:nvPr/>
        </p:nvSpPr>
        <p:spPr>
          <a:xfrm flipH="1">
            <a:off x="1643042" y="2428868"/>
            <a:ext cx="2428892" cy="1457332"/>
          </a:xfrm>
          <a:prstGeom prst="flowChartManualInp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ручное управление 20"/>
          <p:cNvSpPr/>
          <p:nvPr/>
        </p:nvSpPr>
        <p:spPr>
          <a:xfrm>
            <a:off x="2285984" y="1643050"/>
            <a:ext cx="785818" cy="928694"/>
          </a:xfrm>
          <a:prstGeom prst="flowChartManualOperat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2709654" y="1303223"/>
            <a:ext cx="370654" cy="314562"/>
          </a:xfrm>
          <a:custGeom>
            <a:avLst/>
            <a:gdLst>
              <a:gd name="connsiteX0" fmla="*/ 47614 w 370654"/>
              <a:gd name="connsiteY0" fmla="*/ 314562 h 314562"/>
              <a:gd name="connsiteX1" fmla="*/ 19478 w 370654"/>
              <a:gd name="connsiteY1" fmla="*/ 230155 h 314562"/>
              <a:gd name="connsiteX2" fmla="*/ 5411 w 370654"/>
              <a:gd name="connsiteY2" fmla="*/ 187952 h 314562"/>
              <a:gd name="connsiteX3" fmla="*/ 47614 w 370654"/>
              <a:gd name="connsiteY3" fmla="*/ 61343 h 314562"/>
              <a:gd name="connsiteX4" fmla="*/ 132020 w 370654"/>
              <a:gd name="connsiteY4" fmla="*/ 33208 h 314562"/>
              <a:gd name="connsiteX5" fmla="*/ 174223 w 370654"/>
              <a:gd name="connsiteY5" fmla="*/ 19140 h 314562"/>
              <a:gd name="connsiteX6" fmla="*/ 216426 w 370654"/>
              <a:gd name="connsiteY6" fmla="*/ 5072 h 314562"/>
              <a:gd name="connsiteX7" fmla="*/ 357103 w 370654"/>
              <a:gd name="connsiteY7" fmla="*/ 19140 h 314562"/>
              <a:gd name="connsiteX8" fmla="*/ 343035 w 370654"/>
              <a:gd name="connsiteY8" fmla="*/ 61343 h 314562"/>
              <a:gd name="connsiteX9" fmla="*/ 244561 w 370654"/>
              <a:gd name="connsiteY9" fmla="*/ 75411 h 31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0654" h="314562">
                <a:moveTo>
                  <a:pt x="47614" y="314562"/>
                </a:moveTo>
                <a:lnTo>
                  <a:pt x="19478" y="230155"/>
                </a:lnTo>
                <a:lnTo>
                  <a:pt x="5411" y="187952"/>
                </a:lnTo>
                <a:cubicBezTo>
                  <a:pt x="11435" y="145784"/>
                  <a:pt x="0" y="85150"/>
                  <a:pt x="47614" y="61343"/>
                </a:cubicBezTo>
                <a:cubicBezTo>
                  <a:pt x="74140" y="48080"/>
                  <a:pt x="103885" y="42586"/>
                  <a:pt x="132020" y="33208"/>
                </a:cubicBezTo>
                <a:lnTo>
                  <a:pt x="174223" y="19140"/>
                </a:lnTo>
                <a:lnTo>
                  <a:pt x="216426" y="5072"/>
                </a:lnTo>
                <a:cubicBezTo>
                  <a:pt x="263318" y="9761"/>
                  <a:pt x="314039" y="0"/>
                  <a:pt x="357103" y="19140"/>
                </a:cubicBezTo>
                <a:cubicBezTo>
                  <a:pt x="370654" y="25163"/>
                  <a:pt x="353520" y="50858"/>
                  <a:pt x="343035" y="61343"/>
                </a:cubicBezTo>
                <a:cubicBezTo>
                  <a:pt x="323035" y="81343"/>
                  <a:pt x="265067" y="75411"/>
                  <a:pt x="244561" y="75411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2729132" y="728020"/>
            <a:ext cx="1577708" cy="819426"/>
          </a:xfrm>
          <a:custGeom>
            <a:avLst/>
            <a:gdLst>
              <a:gd name="connsiteX0" fmla="*/ 0 w 1577708"/>
              <a:gd name="connsiteY0" fmla="*/ 819426 h 819426"/>
              <a:gd name="connsiteX1" fmla="*/ 14068 w 1577708"/>
              <a:gd name="connsiteY1" fmla="*/ 650614 h 819426"/>
              <a:gd name="connsiteX2" fmla="*/ 28136 w 1577708"/>
              <a:gd name="connsiteY2" fmla="*/ 594343 h 819426"/>
              <a:gd name="connsiteX3" fmla="*/ 112542 w 1577708"/>
              <a:gd name="connsiteY3" fmla="*/ 552140 h 819426"/>
              <a:gd name="connsiteX4" fmla="*/ 337625 w 1577708"/>
              <a:gd name="connsiteY4" fmla="*/ 636546 h 819426"/>
              <a:gd name="connsiteX5" fmla="*/ 309490 w 1577708"/>
              <a:gd name="connsiteY5" fmla="*/ 664682 h 819426"/>
              <a:gd name="connsiteX6" fmla="*/ 225083 w 1577708"/>
              <a:gd name="connsiteY6" fmla="*/ 636546 h 819426"/>
              <a:gd name="connsiteX7" fmla="*/ 196948 w 1577708"/>
              <a:gd name="connsiteY7" fmla="*/ 594343 h 819426"/>
              <a:gd name="connsiteX8" fmla="*/ 253219 w 1577708"/>
              <a:gd name="connsiteY8" fmla="*/ 355192 h 819426"/>
              <a:gd name="connsiteX9" fmla="*/ 309490 w 1577708"/>
              <a:gd name="connsiteY9" fmla="*/ 327057 h 819426"/>
              <a:gd name="connsiteX10" fmla="*/ 759656 w 1577708"/>
              <a:gd name="connsiteY10" fmla="*/ 341125 h 819426"/>
              <a:gd name="connsiteX11" fmla="*/ 731520 w 1577708"/>
              <a:gd name="connsiteY11" fmla="*/ 439598 h 819426"/>
              <a:gd name="connsiteX12" fmla="*/ 604911 w 1577708"/>
              <a:gd name="connsiteY12" fmla="*/ 425531 h 819426"/>
              <a:gd name="connsiteX13" fmla="*/ 562708 w 1577708"/>
              <a:gd name="connsiteY13" fmla="*/ 411463 h 819426"/>
              <a:gd name="connsiteX14" fmla="*/ 534573 w 1577708"/>
              <a:gd name="connsiteY14" fmla="*/ 369260 h 819426"/>
              <a:gd name="connsiteX15" fmla="*/ 576776 w 1577708"/>
              <a:gd name="connsiteY15" fmla="*/ 270786 h 819426"/>
              <a:gd name="connsiteX16" fmla="*/ 633046 w 1577708"/>
              <a:gd name="connsiteY16" fmla="*/ 256718 h 819426"/>
              <a:gd name="connsiteX17" fmla="*/ 661182 w 1577708"/>
              <a:gd name="connsiteY17" fmla="*/ 228583 h 819426"/>
              <a:gd name="connsiteX18" fmla="*/ 717453 w 1577708"/>
              <a:gd name="connsiteY18" fmla="*/ 214515 h 819426"/>
              <a:gd name="connsiteX19" fmla="*/ 759656 w 1577708"/>
              <a:gd name="connsiteY19" fmla="*/ 200448 h 819426"/>
              <a:gd name="connsiteX20" fmla="*/ 1012874 w 1577708"/>
              <a:gd name="connsiteY20" fmla="*/ 214515 h 819426"/>
              <a:gd name="connsiteX21" fmla="*/ 1055077 w 1577708"/>
              <a:gd name="connsiteY21" fmla="*/ 228583 h 819426"/>
              <a:gd name="connsiteX22" fmla="*/ 1026942 w 1577708"/>
              <a:gd name="connsiteY22" fmla="*/ 298922 h 819426"/>
              <a:gd name="connsiteX23" fmla="*/ 984739 w 1577708"/>
              <a:gd name="connsiteY23" fmla="*/ 327057 h 819426"/>
              <a:gd name="connsiteX24" fmla="*/ 900333 w 1577708"/>
              <a:gd name="connsiteY24" fmla="*/ 312989 h 819426"/>
              <a:gd name="connsiteX25" fmla="*/ 914400 w 1577708"/>
              <a:gd name="connsiteY25" fmla="*/ 214515 h 819426"/>
              <a:gd name="connsiteX26" fmla="*/ 928468 w 1577708"/>
              <a:gd name="connsiteY26" fmla="*/ 172312 h 819426"/>
              <a:gd name="connsiteX27" fmla="*/ 970671 w 1577708"/>
              <a:gd name="connsiteY27" fmla="*/ 144177 h 819426"/>
              <a:gd name="connsiteX28" fmla="*/ 1026942 w 1577708"/>
              <a:gd name="connsiteY28" fmla="*/ 101974 h 819426"/>
              <a:gd name="connsiteX29" fmla="*/ 1111348 w 1577708"/>
              <a:gd name="connsiteY29" fmla="*/ 73838 h 819426"/>
              <a:gd name="connsiteX30" fmla="*/ 1266093 w 1577708"/>
              <a:gd name="connsiteY30" fmla="*/ 87906 h 819426"/>
              <a:gd name="connsiteX31" fmla="*/ 1252025 w 1577708"/>
              <a:gd name="connsiteY31" fmla="*/ 144177 h 819426"/>
              <a:gd name="connsiteX32" fmla="*/ 1223890 w 1577708"/>
              <a:gd name="connsiteY32" fmla="*/ 101974 h 819426"/>
              <a:gd name="connsiteX33" fmla="*/ 1252025 w 1577708"/>
              <a:gd name="connsiteY33" fmla="*/ 73838 h 819426"/>
              <a:gd name="connsiteX34" fmla="*/ 1280160 w 1577708"/>
              <a:gd name="connsiteY34" fmla="*/ 31635 h 819426"/>
              <a:gd name="connsiteX35" fmla="*/ 1336431 w 1577708"/>
              <a:gd name="connsiteY35" fmla="*/ 17568 h 819426"/>
              <a:gd name="connsiteX36" fmla="*/ 1378634 w 1577708"/>
              <a:gd name="connsiteY36" fmla="*/ 3500 h 819426"/>
              <a:gd name="connsiteX37" fmla="*/ 1561514 w 1577708"/>
              <a:gd name="connsiteY37" fmla="*/ 17568 h 819426"/>
              <a:gd name="connsiteX38" fmla="*/ 1519311 w 1577708"/>
              <a:gd name="connsiteY38" fmla="*/ 45703 h 819426"/>
              <a:gd name="connsiteX39" fmla="*/ 1505243 w 1577708"/>
              <a:gd name="connsiteY39" fmla="*/ 3500 h 819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577708" h="819426">
                <a:moveTo>
                  <a:pt x="0" y="819426"/>
                </a:moveTo>
                <a:cubicBezTo>
                  <a:pt x="4689" y="763155"/>
                  <a:pt x="7064" y="706644"/>
                  <a:pt x="14068" y="650614"/>
                </a:cubicBezTo>
                <a:cubicBezTo>
                  <a:pt x="16466" y="631429"/>
                  <a:pt x="17411" y="610430"/>
                  <a:pt x="28136" y="594343"/>
                </a:cubicBezTo>
                <a:cubicBezTo>
                  <a:pt x="43719" y="570969"/>
                  <a:pt x="88469" y="560165"/>
                  <a:pt x="112542" y="552140"/>
                </a:cubicBezTo>
                <a:cubicBezTo>
                  <a:pt x="264886" y="561102"/>
                  <a:pt x="400493" y="489853"/>
                  <a:pt x="337625" y="636546"/>
                </a:cubicBezTo>
                <a:cubicBezTo>
                  <a:pt x="332400" y="648737"/>
                  <a:pt x="318868" y="655303"/>
                  <a:pt x="309490" y="664682"/>
                </a:cubicBezTo>
                <a:cubicBezTo>
                  <a:pt x="281354" y="655303"/>
                  <a:pt x="250233" y="652265"/>
                  <a:pt x="225083" y="636546"/>
                </a:cubicBezTo>
                <a:cubicBezTo>
                  <a:pt x="210746" y="627585"/>
                  <a:pt x="197941" y="611221"/>
                  <a:pt x="196948" y="594343"/>
                </a:cubicBezTo>
                <a:cubicBezTo>
                  <a:pt x="190070" y="477407"/>
                  <a:pt x="171237" y="413750"/>
                  <a:pt x="253219" y="355192"/>
                </a:cubicBezTo>
                <a:cubicBezTo>
                  <a:pt x="270284" y="343003"/>
                  <a:pt x="290733" y="336435"/>
                  <a:pt x="309490" y="327057"/>
                </a:cubicBezTo>
                <a:cubicBezTo>
                  <a:pt x="459545" y="331746"/>
                  <a:pt x="614596" y="302443"/>
                  <a:pt x="759656" y="341125"/>
                </a:cubicBezTo>
                <a:cubicBezTo>
                  <a:pt x="792641" y="349921"/>
                  <a:pt x="761490" y="423251"/>
                  <a:pt x="731520" y="439598"/>
                </a:cubicBezTo>
                <a:cubicBezTo>
                  <a:pt x="694242" y="459931"/>
                  <a:pt x="647114" y="430220"/>
                  <a:pt x="604911" y="425531"/>
                </a:cubicBezTo>
                <a:cubicBezTo>
                  <a:pt x="590843" y="420842"/>
                  <a:pt x="574287" y="420726"/>
                  <a:pt x="562708" y="411463"/>
                </a:cubicBezTo>
                <a:cubicBezTo>
                  <a:pt x="549506" y="400901"/>
                  <a:pt x="536670" y="386037"/>
                  <a:pt x="534573" y="369260"/>
                </a:cubicBezTo>
                <a:cubicBezTo>
                  <a:pt x="530525" y="336874"/>
                  <a:pt x="543225" y="287562"/>
                  <a:pt x="576776" y="270786"/>
                </a:cubicBezTo>
                <a:cubicBezTo>
                  <a:pt x="594069" y="262139"/>
                  <a:pt x="614289" y="261407"/>
                  <a:pt x="633046" y="256718"/>
                </a:cubicBezTo>
                <a:cubicBezTo>
                  <a:pt x="642425" y="247340"/>
                  <a:pt x="649319" y="234514"/>
                  <a:pt x="661182" y="228583"/>
                </a:cubicBezTo>
                <a:cubicBezTo>
                  <a:pt x="678475" y="219937"/>
                  <a:pt x="698863" y="219826"/>
                  <a:pt x="717453" y="214515"/>
                </a:cubicBezTo>
                <a:cubicBezTo>
                  <a:pt x="731711" y="210441"/>
                  <a:pt x="745588" y="205137"/>
                  <a:pt x="759656" y="200448"/>
                </a:cubicBezTo>
                <a:cubicBezTo>
                  <a:pt x="844062" y="205137"/>
                  <a:pt x="928719" y="206500"/>
                  <a:pt x="1012874" y="214515"/>
                </a:cubicBezTo>
                <a:cubicBezTo>
                  <a:pt x="1027636" y="215921"/>
                  <a:pt x="1052639" y="213956"/>
                  <a:pt x="1055077" y="228583"/>
                </a:cubicBezTo>
                <a:cubicBezTo>
                  <a:pt x="1059229" y="253492"/>
                  <a:pt x="1041620" y="278373"/>
                  <a:pt x="1026942" y="298922"/>
                </a:cubicBezTo>
                <a:cubicBezTo>
                  <a:pt x="1017115" y="312680"/>
                  <a:pt x="998807" y="317679"/>
                  <a:pt x="984739" y="327057"/>
                </a:cubicBezTo>
                <a:cubicBezTo>
                  <a:pt x="956604" y="322368"/>
                  <a:pt x="915450" y="337177"/>
                  <a:pt x="900333" y="312989"/>
                </a:cubicBezTo>
                <a:cubicBezTo>
                  <a:pt x="882759" y="284871"/>
                  <a:pt x="907897" y="247029"/>
                  <a:pt x="914400" y="214515"/>
                </a:cubicBezTo>
                <a:cubicBezTo>
                  <a:pt x="917308" y="199974"/>
                  <a:pt x="919205" y="183891"/>
                  <a:pt x="928468" y="172312"/>
                </a:cubicBezTo>
                <a:cubicBezTo>
                  <a:pt x="939030" y="159110"/>
                  <a:pt x="956913" y="154004"/>
                  <a:pt x="970671" y="144177"/>
                </a:cubicBezTo>
                <a:cubicBezTo>
                  <a:pt x="989750" y="130549"/>
                  <a:pt x="1005971" y="112460"/>
                  <a:pt x="1026942" y="101974"/>
                </a:cubicBezTo>
                <a:cubicBezTo>
                  <a:pt x="1053468" y="88711"/>
                  <a:pt x="1111348" y="73838"/>
                  <a:pt x="1111348" y="73838"/>
                </a:cubicBezTo>
                <a:lnTo>
                  <a:pt x="1266093" y="87906"/>
                </a:lnTo>
                <a:cubicBezTo>
                  <a:pt x="1283386" y="96553"/>
                  <a:pt x="1270367" y="138063"/>
                  <a:pt x="1252025" y="144177"/>
                </a:cubicBezTo>
                <a:cubicBezTo>
                  <a:pt x="1235985" y="149524"/>
                  <a:pt x="1233268" y="116042"/>
                  <a:pt x="1223890" y="101974"/>
                </a:cubicBezTo>
                <a:cubicBezTo>
                  <a:pt x="1233268" y="92595"/>
                  <a:pt x="1243740" y="84195"/>
                  <a:pt x="1252025" y="73838"/>
                </a:cubicBezTo>
                <a:cubicBezTo>
                  <a:pt x="1262587" y="60636"/>
                  <a:pt x="1266092" y="41013"/>
                  <a:pt x="1280160" y="31635"/>
                </a:cubicBezTo>
                <a:cubicBezTo>
                  <a:pt x="1296247" y="20910"/>
                  <a:pt x="1317841" y="22879"/>
                  <a:pt x="1336431" y="17568"/>
                </a:cubicBezTo>
                <a:cubicBezTo>
                  <a:pt x="1350689" y="13494"/>
                  <a:pt x="1364566" y="8189"/>
                  <a:pt x="1378634" y="3500"/>
                </a:cubicBezTo>
                <a:cubicBezTo>
                  <a:pt x="1439594" y="8189"/>
                  <a:pt x="1502952" y="0"/>
                  <a:pt x="1561514" y="17568"/>
                </a:cubicBezTo>
                <a:cubicBezTo>
                  <a:pt x="1577708" y="22426"/>
                  <a:pt x="1535713" y="49804"/>
                  <a:pt x="1519311" y="45703"/>
                </a:cubicBezTo>
                <a:cubicBezTo>
                  <a:pt x="1504925" y="42106"/>
                  <a:pt x="1505243" y="3500"/>
                  <a:pt x="1505243" y="350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00034" y="428604"/>
            <a:ext cx="914400" cy="914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4" idx="7"/>
          </p:cNvCxnSpPr>
          <p:nvPr/>
        </p:nvCxnSpPr>
        <p:spPr>
          <a:xfrm rot="5400000" flipH="1" flipV="1">
            <a:off x="1323389" y="242863"/>
            <a:ext cx="276787" cy="36251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428728" y="1000109"/>
            <a:ext cx="357190" cy="21431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V="1">
            <a:off x="397359" y="316965"/>
            <a:ext cx="276788" cy="21431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4" idx="0"/>
          </p:cNvCxnSpPr>
          <p:nvPr/>
        </p:nvCxnSpPr>
        <p:spPr>
          <a:xfrm rot="16200000" flipV="1">
            <a:off x="728646" y="200016"/>
            <a:ext cx="428604" cy="2857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428728" y="571480"/>
            <a:ext cx="428628" cy="214314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24" idx="3"/>
          </p:cNvCxnSpPr>
          <p:nvPr/>
        </p:nvCxnSpPr>
        <p:spPr>
          <a:xfrm rot="5400000" flipH="1" flipV="1">
            <a:off x="385730" y="1251960"/>
            <a:ext cx="291081" cy="205349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24" idx="2"/>
          </p:cNvCxnSpPr>
          <p:nvPr/>
        </p:nvCxnSpPr>
        <p:spPr>
          <a:xfrm>
            <a:off x="214280" y="785794"/>
            <a:ext cx="285754" cy="10001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685768" y="1457316"/>
            <a:ext cx="442922" cy="10001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24" idx="5"/>
          </p:cNvCxnSpPr>
          <p:nvPr/>
        </p:nvCxnSpPr>
        <p:spPr>
          <a:xfrm rot="16200000" flipV="1">
            <a:off x="1244805" y="1244812"/>
            <a:ext cx="219643" cy="148205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Облако 58"/>
          <p:cNvSpPr/>
          <p:nvPr/>
        </p:nvSpPr>
        <p:spPr>
          <a:xfrm>
            <a:off x="3357554" y="357166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блако 59"/>
          <p:cNvSpPr/>
          <p:nvPr/>
        </p:nvSpPr>
        <p:spPr>
          <a:xfrm>
            <a:off x="6500826" y="285728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блако 60"/>
          <p:cNvSpPr/>
          <p:nvPr/>
        </p:nvSpPr>
        <p:spPr>
          <a:xfrm>
            <a:off x="7858148" y="1214422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блако 61"/>
          <p:cNvSpPr/>
          <p:nvPr/>
        </p:nvSpPr>
        <p:spPr>
          <a:xfrm>
            <a:off x="5214942" y="428604"/>
            <a:ext cx="914400" cy="914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Скругленная соединительная линия 63"/>
          <p:cNvCxnSpPr/>
          <p:nvPr/>
        </p:nvCxnSpPr>
        <p:spPr>
          <a:xfrm flipV="1">
            <a:off x="0" y="5857892"/>
            <a:ext cx="1000100" cy="428628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Скругленная соединительная линия 67"/>
          <p:cNvCxnSpPr/>
          <p:nvPr/>
        </p:nvCxnSpPr>
        <p:spPr>
          <a:xfrm>
            <a:off x="1071538" y="5857892"/>
            <a:ext cx="1285884" cy="285752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кругленная соединительная линия 73"/>
          <p:cNvCxnSpPr/>
          <p:nvPr/>
        </p:nvCxnSpPr>
        <p:spPr>
          <a:xfrm>
            <a:off x="5786446" y="6072206"/>
            <a:ext cx="1914532" cy="557210"/>
          </a:xfrm>
          <a:prstGeom prst="curvedConnector3">
            <a:avLst>
              <a:gd name="adj1" fmla="val 50000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Скругленная соединительная линия 77"/>
          <p:cNvCxnSpPr/>
          <p:nvPr/>
        </p:nvCxnSpPr>
        <p:spPr>
          <a:xfrm>
            <a:off x="2500298" y="6143644"/>
            <a:ext cx="2071702" cy="428628"/>
          </a:xfrm>
          <a:prstGeom prst="curvedConnector3">
            <a:avLst>
              <a:gd name="adj1" fmla="val 50000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кругленная соединительная линия 82"/>
          <p:cNvCxnSpPr/>
          <p:nvPr/>
        </p:nvCxnSpPr>
        <p:spPr>
          <a:xfrm rot="10800000" flipV="1">
            <a:off x="4643438" y="6357958"/>
            <a:ext cx="3786214" cy="142876"/>
          </a:xfrm>
          <a:prstGeom prst="curvedConnector3">
            <a:avLst>
              <a:gd name="adj1" fmla="val 50000"/>
            </a:avLst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Солнце 88"/>
          <p:cNvSpPr/>
          <p:nvPr/>
        </p:nvSpPr>
        <p:spPr>
          <a:xfrm>
            <a:off x="4000496" y="4572008"/>
            <a:ext cx="914400" cy="914400"/>
          </a:xfrm>
          <a:prstGeom prst="su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олилиния 90"/>
          <p:cNvSpPr/>
          <p:nvPr/>
        </p:nvSpPr>
        <p:spPr>
          <a:xfrm>
            <a:off x="2515895" y="41613"/>
            <a:ext cx="1112208" cy="1565961"/>
          </a:xfrm>
          <a:custGeom>
            <a:avLst/>
            <a:gdLst>
              <a:gd name="connsiteX0" fmla="*/ 79821 w 1112208"/>
              <a:gd name="connsiteY0" fmla="*/ 1565961 h 1565961"/>
              <a:gd name="connsiteX1" fmla="*/ 138815 w 1112208"/>
              <a:gd name="connsiteY1" fmla="*/ 1256245 h 1565961"/>
              <a:gd name="connsiteX2" fmla="*/ 183060 w 1112208"/>
              <a:gd name="connsiteY2" fmla="*/ 1226748 h 1565961"/>
              <a:gd name="connsiteX3" fmla="*/ 374789 w 1112208"/>
              <a:gd name="connsiteY3" fmla="*/ 1241497 h 1565961"/>
              <a:gd name="connsiteX4" fmla="*/ 463279 w 1112208"/>
              <a:gd name="connsiteY4" fmla="*/ 1270993 h 1565961"/>
              <a:gd name="connsiteX5" fmla="*/ 492776 w 1112208"/>
              <a:gd name="connsiteY5" fmla="*/ 1315239 h 1565961"/>
              <a:gd name="connsiteX6" fmla="*/ 404286 w 1112208"/>
              <a:gd name="connsiteY6" fmla="*/ 1329987 h 1565961"/>
              <a:gd name="connsiteX7" fmla="*/ 374789 w 1112208"/>
              <a:gd name="connsiteY7" fmla="*/ 1226748 h 1565961"/>
              <a:gd name="connsiteX8" fmla="*/ 360040 w 1112208"/>
              <a:gd name="connsiteY8" fmla="*/ 1182503 h 1565961"/>
              <a:gd name="connsiteX9" fmla="*/ 374789 w 1112208"/>
              <a:gd name="connsiteY9" fmla="*/ 1020271 h 1565961"/>
              <a:gd name="connsiteX10" fmla="*/ 433782 w 1112208"/>
              <a:gd name="connsiteY10" fmla="*/ 1005522 h 1565961"/>
              <a:gd name="connsiteX11" fmla="*/ 610763 w 1112208"/>
              <a:gd name="connsiteY11" fmla="*/ 1020271 h 1565961"/>
              <a:gd name="connsiteX12" fmla="*/ 669757 w 1112208"/>
              <a:gd name="connsiteY12" fmla="*/ 1079264 h 1565961"/>
              <a:gd name="connsiteX13" fmla="*/ 625511 w 1112208"/>
              <a:gd name="connsiteY13" fmla="*/ 1108761 h 1565961"/>
              <a:gd name="connsiteX14" fmla="*/ 581266 w 1112208"/>
              <a:gd name="connsiteY14" fmla="*/ 1094013 h 1565961"/>
              <a:gd name="connsiteX15" fmla="*/ 551770 w 1112208"/>
              <a:gd name="connsiteY15" fmla="*/ 1049768 h 1565961"/>
              <a:gd name="connsiteX16" fmla="*/ 507524 w 1112208"/>
              <a:gd name="connsiteY16" fmla="*/ 1005522 h 1565961"/>
              <a:gd name="connsiteX17" fmla="*/ 537021 w 1112208"/>
              <a:gd name="connsiteY17" fmla="*/ 858039 h 1565961"/>
              <a:gd name="connsiteX18" fmla="*/ 625511 w 1112208"/>
              <a:gd name="connsiteY18" fmla="*/ 784297 h 1565961"/>
              <a:gd name="connsiteX19" fmla="*/ 669757 w 1112208"/>
              <a:gd name="connsiteY19" fmla="*/ 769548 h 1565961"/>
              <a:gd name="connsiteX20" fmla="*/ 684505 w 1112208"/>
              <a:gd name="connsiteY20" fmla="*/ 858039 h 1565961"/>
              <a:gd name="connsiteX21" fmla="*/ 640260 w 1112208"/>
              <a:gd name="connsiteY21" fmla="*/ 843290 h 1565961"/>
              <a:gd name="connsiteX22" fmla="*/ 655008 w 1112208"/>
              <a:gd name="connsiteY22" fmla="*/ 695806 h 1565961"/>
              <a:gd name="connsiteX23" fmla="*/ 684505 w 1112208"/>
              <a:gd name="connsiteY23" fmla="*/ 607316 h 1565961"/>
              <a:gd name="connsiteX24" fmla="*/ 699253 w 1112208"/>
              <a:gd name="connsiteY24" fmla="*/ 563071 h 1565961"/>
              <a:gd name="connsiteX25" fmla="*/ 728750 w 1112208"/>
              <a:gd name="connsiteY25" fmla="*/ 607316 h 1565961"/>
              <a:gd name="connsiteX26" fmla="*/ 714002 w 1112208"/>
              <a:gd name="connsiteY26" fmla="*/ 563071 h 1565961"/>
              <a:gd name="connsiteX27" fmla="*/ 758247 w 1112208"/>
              <a:gd name="connsiteY27" fmla="*/ 474581 h 1565961"/>
              <a:gd name="connsiteX28" fmla="*/ 772995 w 1112208"/>
              <a:gd name="connsiteY28" fmla="*/ 430335 h 1565961"/>
              <a:gd name="connsiteX29" fmla="*/ 876234 w 1112208"/>
              <a:gd name="connsiteY29" fmla="*/ 386090 h 1565961"/>
              <a:gd name="connsiteX30" fmla="*/ 979473 w 1112208"/>
              <a:gd name="connsiteY30" fmla="*/ 400839 h 1565961"/>
              <a:gd name="connsiteX31" fmla="*/ 949976 w 1112208"/>
              <a:gd name="connsiteY31" fmla="*/ 356593 h 1565961"/>
              <a:gd name="connsiteX32" fmla="*/ 994221 w 1112208"/>
              <a:gd name="connsiteY32" fmla="*/ 209110 h 1565961"/>
              <a:gd name="connsiteX33" fmla="*/ 1038466 w 1112208"/>
              <a:gd name="connsiteY33" fmla="*/ 120619 h 1565961"/>
              <a:gd name="connsiteX34" fmla="*/ 1053215 w 1112208"/>
              <a:gd name="connsiteY34" fmla="*/ 61626 h 1565961"/>
              <a:gd name="connsiteX35" fmla="*/ 1082711 w 1112208"/>
              <a:gd name="connsiteY35" fmla="*/ 17381 h 1565961"/>
              <a:gd name="connsiteX36" fmla="*/ 1067963 w 1112208"/>
              <a:gd name="connsiteY36" fmla="*/ 135368 h 1565961"/>
              <a:gd name="connsiteX37" fmla="*/ 1053215 w 1112208"/>
              <a:gd name="connsiteY37" fmla="*/ 179613 h 1565961"/>
              <a:gd name="connsiteX38" fmla="*/ 1008970 w 1112208"/>
              <a:gd name="connsiteY38" fmla="*/ 209110 h 1565961"/>
              <a:gd name="connsiteX39" fmla="*/ 964724 w 1112208"/>
              <a:gd name="connsiteY39" fmla="*/ 179613 h 1565961"/>
              <a:gd name="connsiteX40" fmla="*/ 964724 w 1112208"/>
              <a:gd name="connsiteY40" fmla="*/ 76374 h 1565961"/>
              <a:gd name="connsiteX41" fmla="*/ 1023718 w 1112208"/>
              <a:gd name="connsiteY41" fmla="*/ 61626 h 1565961"/>
              <a:gd name="connsiteX42" fmla="*/ 1112208 w 1112208"/>
              <a:gd name="connsiteY42" fmla="*/ 46877 h 1565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112208" h="1565961">
                <a:moveTo>
                  <a:pt x="79821" y="1565961"/>
                </a:moveTo>
                <a:cubicBezTo>
                  <a:pt x="102797" y="1106468"/>
                  <a:pt x="0" y="1325653"/>
                  <a:pt x="138815" y="1256245"/>
                </a:cubicBezTo>
                <a:cubicBezTo>
                  <a:pt x="154669" y="1248318"/>
                  <a:pt x="168312" y="1236580"/>
                  <a:pt x="183060" y="1226748"/>
                </a:cubicBezTo>
                <a:cubicBezTo>
                  <a:pt x="246970" y="1231664"/>
                  <a:pt x="311475" y="1231500"/>
                  <a:pt x="374789" y="1241497"/>
                </a:cubicBezTo>
                <a:cubicBezTo>
                  <a:pt x="405501" y="1246346"/>
                  <a:pt x="463279" y="1270993"/>
                  <a:pt x="463279" y="1270993"/>
                </a:cubicBezTo>
                <a:cubicBezTo>
                  <a:pt x="473111" y="1285742"/>
                  <a:pt x="496252" y="1297858"/>
                  <a:pt x="492776" y="1315239"/>
                </a:cubicBezTo>
                <a:cubicBezTo>
                  <a:pt x="482055" y="1368844"/>
                  <a:pt x="424599" y="1336758"/>
                  <a:pt x="404286" y="1329987"/>
                </a:cubicBezTo>
                <a:cubicBezTo>
                  <a:pt x="368923" y="1223903"/>
                  <a:pt x="411827" y="1356380"/>
                  <a:pt x="374789" y="1226748"/>
                </a:cubicBezTo>
                <a:cubicBezTo>
                  <a:pt x="370518" y="1211800"/>
                  <a:pt x="364956" y="1197251"/>
                  <a:pt x="360040" y="1182503"/>
                </a:cubicBezTo>
                <a:cubicBezTo>
                  <a:pt x="364956" y="1128426"/>
                  <a:pt x="353904" y="1070394"/>
                  <a:pt x="374789" y="1020271"/>
                </a:cubicBezTo>
                <a:cubicBezTo>
                  <a:pt x="382585" y="1001561"/>
                  <a:pt x="413512" y="1005522"/>
                  <a:pt x="433782" y="1005522"/>
                </a:cubicBezTo>
                <a:cubicBezTo>
                  <a:pt x="492980" y="1005522"/>
                  <a:pt x="551769" y="1015355"/>
                  <a:pt x="610763" y="1020271"/>
                </a:cubicBezTo>
                <a:cubicBezTo>
                  <a:pt x="631584" y="1027211"/>
                  <a:pt x="688265" y="1032995"/>
                  <a:pt x="669757" y="1079264"/>
                </a:cubicBezTo>
                <a:cubicBezTo>
                  <a:pt x="663174" y="1095722"/>
                  <a:pt x="640260" y="1098929"/>
                  <a:pt x="625511" y="1108761"/>
                </a:cubicBezTo>
                <a:cubicBezTo>
                  <a:pt x="610763" y="1103845"/>
                  <a:pt x="593405" y="1103725"/>
                  <a:pt x="581266" y="1094013"/>
                </a:cubicBezTo>
                <a:cubicBezTo>
                  <a:pt x="567425" y="1082940"/>
                  <a:pt x="563117" y="1063385"/>
                  <a:pt x="551770" y="1049768"/>
                </a:cubicBezTo>
                <a:cubicBezTo>
                  <a:pt x="538417" y="1033745"/>
                  <a:pt x="522273" y="1020271"/>
                  <a:pt x="507524" y="1005522"/>
                </a:cubicBezTo>
                <a:cubicBezTo>
                  <a:pt x="508773" y="996782"/>
                  <a:pt x="518301" y="886119"/>
                  <a:pt x="537021" y="858039"/>
                </a:cubicBezTo>
                <a:cubicBezTo>
                  <a:pt x="553331" y="833573"/>
                  <a:pt x="598302" y="797901"/>
                  <a:pt x="625511" y="784297"/>
                </a:cubicBezTo>
                <a:cubicBezTo>
                  <a:pt x="639416" y="777344"/>
                  <a:pt x="655008" y="774464"/>
                  <a:pt x="669757" y="769548"/>
                </a:cubicBezTo>
                <a:cubicBezTo>
                  <a:pt x="678869" y="783216"/>
                  <a:pt x="730300" y="835141"/>
                  <a:pt x="684505" y="858039"/>
                </a:cubicBezTo>
                <a:cubicBezTo>
                  <a:pt x="670600" y="864992"/>
                  <a:pt x="655008" y="848206"/>
                  <a:pt x="640260" y="843290"/>
                </a:cubicBezTo>
                <a:cubicBezTo>
                  <a:pt x="645176" y="794129"/>
                  <a:pt x="645903" y="744366"/>
                  <a:pt x="655008" y="695806"/>
                </a:cubicBezTo>
                <a:cubicBezTo>
                  <a:pt x="660738" y="665246"/>
                  <a:pt x="674673" y="636813"/>
                  <a:pt x="684505" y="607316"/>
                </a:cubicBezTo>
                <a:lnTo>
                  <a:pt x="699253" y="563071"/>
                </a:lnTo>
                <a:cubicBezTo>
                  <a:pt x="709085" y="577819"/>
                  <a:pt x="711025" y="607316"/>
                  <a:pt x="728750" y="607316"/>
                </a:cubicBezTo>
                <a:cubicBezTo>
                  <a:pt x="744296" y="607316"/>
                  <a:pt x="714002" y="578617"/>
                  <a:pt x="714002" y="563071"/>
                </a:cubicBezTo>
                <a:cubicBezTo>
                  <a:pt x="714002" y="532540"/>
                  <a:pt x="743333" y="496952"/>
                  <a:pt x="758247" y="474581"/>
                </a:cubicBezTo>
                <a:cubicBezTo>
                  <a:pt x="763163" y="459832"/>
                  <a:pt x="762002" y="441328"/>
                  <a:pt x="772995" y="430335"/>
                </a:cubicBezTo>
                <a:cubicBezTo>
                  <a:pt x="791217" y="412113"/>
                  <a:pt x="849794" y="394904"/>
                  <a:pt x="876234" y="386090"/>
                </a:cubicBezTo>
                <a:cubicBezTo>
                  <a:pt x="910647" y="391006"/>
                  <a:pt x="947197" y="413750"/>
                  <a:pt x="979473" y="400839"/>
                </a:cubicBezTo>
                <a:cubicBezTo>
                  <a:pt x="995931" y="394256"/>
                  <a:pt x="951740" y="374231"/>
                  <a:pt x="949976" y="356593"/>
                </a:cubicBezTo>
                <a:cubicBezTo>
                  <a:pt x="938800" y="244837"/>
                  <a:pt x="959938" y="277675"/>
                  <a:pt x="994221" y="209110"/>
                </a:cubicBezTo>
                <a:cubicBezTo>
                  <a:pt x="1055287" y="86980"/>
                  <a:pt x="953930" y="247426"/>
                  <a:pt x="1038466" y="120619"/>
                </a:cubicBezTo>
                <a:cubicBezTo>
                  <a:pt x="1043382" y="100955"/>
                  <a:pt x="1045230" y="80257"/>
                  <a:pt x="1053215" y="61626"/>
                </a:cubicBezTo>
                <a:cubicBezTo>
                  <a:pt x="1060197" y="45334"/>
                  <a:pt x="1079235" y="0"/>
                  <a:pt x="1082711" y="17381"/>
                </a:cubicBezTo>
                <a:cubicBezTo>
                  <a:pt x="1090484" y="56246"/>
                  <a:pt x="1075053" y="96372"/>
                  <a:pt x="1067963" y="135368"/>
                </a:cubicBezTo>
                <a:cubicBezTo>
                  <a:pt x="1065182" y="150663"/>
                  <a:pt x="1062926" y="167474"/>
                  <a:pt x="1053215" y="179613"/>
                </a:cubicBezTo>
                <a:cubicBezTo>
                  <a:pt x="1042142" y="193454"/>
                  <a:pt x="1023718" y="199278"/>
                  <a:pt x="1008970" y="209110"/>
                </a:cubicBezTo>
                <a:cubicBezTo>
                  <a:pt x="994221" y="199278"/>
                  <a:pt x="975797" y="193454"/>
                  <a:pt x="964724" y="179613"/>
                </a:cubicBezTo>
                <a:cubicBezTo>
                  <a:pt x="946047" y="156267"/>
                  <a:pt x="942971" y="98127"/>
                  <a:pt x="964724" y="76374"/>
                </a:cubicBezTo>
                <a:cubicBezTo>
                  <a:pt x="979057" y="62041"/>
                  <a:pt x="1004228" y="67195"/>
                  <a:pt x="1023718" y="61626"/>
                </a:cubicBezTo>
                <a:cubicBezTo>
                  <a:pt x="1091663" y="42213"/>
                  <a:pt x="1043206" y="46877"/>
                  <a:pt x="1112208" y="4687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85918" y="5000636"/>
            <a:ext cx="1714512" cy="150019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5918" y="3786190"/>
            <a:ext cx="1714512" cy="127159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00430" y="3786190"/>
            <a:ext cx="1628780" cy="135732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3504" y="3786190"/>
            <a:ext cx="1500198" cy="135732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43504" y="5143512"/>
            <a:ext cx="1500198" cy="135732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/>
          <p:cNvSpPr/>
          <p:nvPr/>
        </p:nvSpPr>
        <p:spPr>
          <a:xfrm>
            <a:off x="6572264" y="2571744"/>
            <a:ext cx="985838" cy="1343028"/>
          </a:xfrm>
          <a:prstGeom prst="rtTriangl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>
            <a:off x="642910" y="3000372"/>
            <a:ext cx="785818" cy="857256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 rot="10800000">
            <a:off x="1357290" y="2571744"/>
            <a:ext cx="785818" cy="857256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иагональная полоса 11"/>
          <p:cNvSpPr/>
          <p:nvPr/>
        </p:nvSpPr>
        <p:spPr>
          <a:xfrm>
            <a:off x="1428728" y="3500438"/>
            <a:ext cx="1000132" cy="771524"/>
          </a:xfrm>
          <a:prstGeom prst="diagStrip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Улыбающееся лицо 13"/>
          <p:cNvSpPr/>
          <p:nvPr/>
        </p:nvSpPr>
        <p:spPr>
          <a:xfrm rot="19880747">
            <a:off x="915995" y="2826070"/>
            <a:ext cx="1054750" cy="914400"/>
          </a:xfrm>
          <a:prstGeom prst="smileyFac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0364" y="2285992"/>
            <a:ext cx="3000396" cy="19859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2915909">
            <a:off x="3252791" y="4523304"/>
            <a:ext cx="1414834" cy="1311852"/>
          </a:xfrm>
          <a:prstGeom prst="rtTriangl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3172020">
            <a:off x="4357258" y="4516073"/>
            <a:ext cx="1225243" cy="1399113"/>
          </a:xfrm>
          <a:prstGeom prst="rtTriangl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 rot="2691084" flipV="1">
            <a:off x="5920742" y="853518"/>
            <a:ext cx="1312318" cy="1732756"/>
          </a:xfrm>
          <a:prstGeom prst="diamond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2214546" y="1000108"/>
            <a:ext cx="1428760" cy="1357322"/>
          </a:xfrm>
          <a:prstGeom prst="smileyFace">
            <a:avLst>
              <a:gd name="adj" fmla="val 4653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 rot="10800000">
            <a:off x="2143108" y="214289"/>
            <a:ext cx="1500198" cy="799284"/>
          </a:xfrm>
          <a:prstGeom prst="triangle">
            <a:avLst>
              <a:gd name="adj" fmla="val 47456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214546" y="2571744"/>
            <a:ext cx="1071570" cy="985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00100" y="3214686"/>
            <a:ext cx="1571636" cy="1271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5" idx="4"/>
          </p:cNvCxnSpPr>
          <p:nvPr/>
        </p:nvCxnSpPr>
        <p:spPr>
          <a:xfrm rot="5400000">
            <a:off x="1207267" y="4779175"/>
            <a:ext cx="87155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5" idx="5"/>
          </p:cNvCxnSpPr>
          <p:nvPr/>
        </p:nvCxnSpPr>
        <p:spPr>
          <a:xfrm rot="16200000" flipH="1">
            <a:off x="1999208" y="4642422"/>
            <a:ext cx="914894" cy="2301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Молния 15"/>
          <p:cNvSpPr/>
          <p:nvPr/>
        </p:nvSpPr>
        <p:spPr>
          <a:xfrm>
            <a:off x="214282" y="2857496"/>
            <a:ext cx="785818" cy="78581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олния 16"/>
          <p:cNvSpPr/>
          <p:nvPr/>
        </p:nvSpPr>
        <p:spPr>
          <a:xfrm rot="20104724">
            <a:off x="214282" y="3143248"/>
            <a:ext cx="785818" cy="78581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олния 17"/>
          <p:cNvSpPr/>
          <p:nvPr/>
        </p:nvSpPr>
        <p:spPr>
          <a:xfrm rot="17753327">
            <a:off x="128976" y="3486539"/>
            <a:ext cx="785818" cy="78581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иагональная полоса 18"/>
          <p:cNvSpPr/>
          <p:nvPr/>
        </p:nvSpPr>
        <p:spPr>
          <a:xfrm flipH="1">
            <a:off x="3286116" y="3143248"/>
            <a:ext cx="285752" cy="42862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Блок-схема: узел 19"/>
          <p:cNvSpPr/>
          <p:nvPr/>
        </p:nvSpPr>
        <p:spPr>
          <a:xfrm flipH="1" flipV="1">
            <a:off x="2857488" y="2857496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715140" y="5143511"/>
            <a:ext cx="1428760" cy="15001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929454" y="4357694"/>
            <a:ext cx="1071570" cy="842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7286644" y="4643446"/>
            <a:ext cx="71438" cy="7143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7500959" y="4652970"/>
            <a:ext cx="71437" cy="619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>
            <a:stCxn id="21" idx="1"/>
          </p:cNvCxnSpPr>
          <p:nvPr/>
        </p:nvCxnSpPr>
        <p:spPr>
          <a:xfrm rot="16200000" flipH="1" flipV="1">
            <a:off x="6536699" y="5327338"/>
            <a:ext cx="351806" cy="423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1" idx="3"/>
          </p:cNvCxnSpPr>
          <p:nvPr/>
        </p:nvCxnSpPr>
        <p:spPr>
          <a:xfrm rot="5400000">
            <a:off x="6638473" y="6429242"/>
            <a:ext cx="291137" cy="2806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1" idx="5"/>
          </p:cNvCxnSpPr>
          <p:nvPr/>
        </p:nvCxnSpPr>
        <p:spPr>
          <a:xfrm rot="16200000" flipH="1">
            <a:off x="7893724" y="6464948"/>
            <a:ext cx="433991" cy="35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21" idx="7"/>
          </p:cNvCxnSpPr>
          <p:nvPr/>
        </p:nvCxnSpPr>
        <p:spPr>
          <a:xfrm rot="10800000">
            <a:off x="7934664" y="5363211"/>
            <a:ext cx="423551" cy="2089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1" idx="6"/>
          </p:cNvCxnSpPr>
          <p:nvPr/>
        </p:nvCxnSpPr>
        <p:spPr>
          <a:xfrm>
            <a:off x="8143900" y="5893610"/>
            <a:ext cx="285752" cy="321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6357950" y="6143644"/>
            <a:ext cx="285752" cy="250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олилиния 55"/>
          <p:cNvSpPr/>
          <p:nvPr/>
        </p:nvSpPr>
        <p:spPr>
          <a:xfrm>
            <a:off x="7715272" y="3357562"/>
            <a:ext cx="166108" cy="294968"/>
          </a:xfrm>
          <a:custGeom>
            <a:avLst/>
            <a:gdLst>
              <a:gd name="connsiteX0" fmla="*/ 0 w 166108"/>
              <a:gd name="connsiteY0" fmla="*/ 294968 h 294968"/>
              <a:gd name="connsiteX1" fmla="*/ 14749 w 166108"/>
              <a:gd name="connsiteY1" fmla="*/ 221226 h 294968"/>
              <a:gd name="connsiteX2" fmla="*/ 29497 w 166108"/>
              <a:gd name="connsiteY2" fmla="*/ 162232 h 294968"/>
              <a:gd name="connsiteX3" fmla="*/ 44246 w 166108"/>
              <a:gd name="connsiteY3" fmla="*/ 58993 h 294968"/>
              <a:gd name="connsiteX4" fmla="*/ 132736 w 166108"/>
              <a:gd name="connsiteY4" fmla="*/ 0 h 294968"/>
              <a:gd name="connsiteX5" fmla="*/ 132736 w 166108"/>
              <a:gd name="connsiteY5" fmla="*/ 132735 h 294968"/>
              <a:gd name="connsiteX6" fmla="*/ 103239 w 166108"/>
              <a:gd name="connsiteY6" fmla="*/ 117987 h 2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6108" h="294968">
                <a:moveTo>
                  <a:pt x="0" y="294968"/>
                </a:moveTo>
                <a:cubicBezTo>
                  <a:pt x="4916" y="270387"/>
                  <a:pt x="9311" y="245697"/>
                  <a:pt x="14749" y="221226"/>
                </a:cubicBezTo>
                <a:cubicBezTo>
                  <a:pt x="19146" y="201439"/>
                  <a:pt x="25871" y="182175"/>
                  <a:pt x="29497" y="162232"/>
                </a:cubicBezTo>
                <a:cubicBezTo>
                  <a:pt x="35716" y="128030"/>
                  <a:pt x="25583" y="88321"/>
                  <a:pt x="44246" y="58993"/>
                </a:cubicBezTo>
                <a:cubicBezTo>
                  <a:pt x="63279" y="29085"/>
                  <a:pt x="132736" y="0"/>
                  <a:pt x="132736" y="0"/>
                </a:cubicBezTo>
                <a:cubicBezTo>
                  <a:pt x="148587" y="47554"/>
                  <a:pt x="166108" y="77115"/>
                  <a:pt x="132736" y="132735"/>
                </a:cubicBezTo>
                <a:cubicBezTo>
                  <a:pt x="127080" y="142161"/>
                  <a:pt x="113071" y="122903"/>
                  <a:pt x="103239" y="11798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олилиния 56"/>
          <p:cNvSpPr/>
          <p:nvPr/>
        </p:nvSpPr>
        <p:spPr>
          <a:xfrm>
            <a:off x="8215338" y="2143116"/>
            <a:ext cx="296643" cy="385644"/>
          </a:xfrm>
          <a:custGeom>
            <a:avLst/>
            <a:gdLst>
              <a:gd name="connsiteX0" fmla="*/ 242054 w 296643"/>
              <a:gd name="connsiteY0" fmla="*/ 385644 h 385644"/>
              <a:gd name="connsiteX1" fmla="*/ 286300 w 296643"/>
              <a:gd name="connsiteY1" fmla="*/ 238160 h 385644"/>
              <a:gd name="connsiteX2" fmla="*/ 242054 w 296643"/>
              <a:gd name="connsiteY2" fmla="*/ 31682 h 385644"/>
              <a:gd name="connsiteX3" fmla="*/ 153564 w 296643"/>
              <a:gd name="connsiteY3" fmla="*/ 2186 h 385644"/>
              <a:gd name="connsiteX4" fmla="*/ 6080 w 296643"/>
              <a:gd name="connsiteY4" fmla="*/ 61179 h 385644"/>
              <a:gd name="connsiteX5" fmla="*/ 20829 w 296643"/>
              <a:gd name="connsiteY5" fmla="*/ 134921 h 385644"/>
              <a:gd name="connsiteX6" fmla="*/ 153564 w 296643"/>
              <a:gd name="connsiteY6" fmla="*/ 105424 h 385644"/>
              <a:gd name="connsiteX7" fmla="*/ 183061 w 296643"/>
              <a:gd name="connsiteY7" fmla="*/ 61179 h 385644"/>
              <a:gd name="connsiteX8" fmla="*/ 138816 w 296643"/>
              <a:gd name="connsiteY8" fmla="*/ 31682 h 385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643" h="385644">
                <a:moveTo>
                  <a:pt x="242054" y="385644"/>
                </a:moveTo>
                <a:cubicBezTo>
                  <a:pt x="277961" y="277924"/>
                  <a:pt x="264010" y="327317"/>
                  <a:pt x="286300" y="238160"/>
                </a:cubicBezTo>
                <a:cubicBezTo>
                  <a:pt x="285350" y="227707"/>
                  <a:pt x="296643" y="65800"/>
                  <a:pt x="242054" y="31682"/>
                </a:cubicBezTo>
                <a:cubicBezTo>
                  <a:pt x="215688" y="15203"/>
                  <a:pt x="153564" y="2186"/>
                  <a:pt x="153564" y="2186"/>
                </a:cubicBezTo>
                <a:cubicBezTo>
                  <a:pt x="118897" y="7138"/>
                  <a:pt x="21374" y="0"/>
                  <a:pt x="6080" y="61179"/>
                </a:cubicBezTo>
                <a:cubicBezTo>
                  <a:pt x="0" y="85498"/>
                  <a:pt x="15913" y="110340"/>
                  <a:pt x="20829" y="134921"/>
                </a:cubicBezTo>
                <a:cubicBezTo>
                  <a:pt x="21739" y="134769"/>
                  <a:pt x="134453" y="120713"/>
                  <a:pt x="153564" y="105424"/>
                </a:cubicBezTo>
                <a:cubicBezTo>
                  <a:pt x="167405" y="94351"/>
                  <a:pt x="173229" y="75927"/>
                  <a:pt x="183061" y="61179"/>
                </a:cubicBezTo>
                <a:lnTo>
                  <a:pt x="138816" y="316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олилиния 57"/>
          <p:cNvSpPr/>
          <p:nvPr/>
        </p:nvSpPr>
        <p:spPr>
          <a:xfrm>
            <a:off x="7572396" y="2857496"/>
            <a:ext cx="280710" cy="332623"/>
          </a:xfrm>
          <a:custGeom>
            <a:avLst/>
            <a:gdLst>
              <a:gd name="connsiteX0" fmla="*/ 40221 w 280710"/>
              <a:gd name="connsiteY0" fmla="*/ 332623 h 332623"/>
              <a:gd name="connsiteX1" fmla="*/ 54969 w 280710"/>
              <a:gd name="connsiteY1" fmla="*/ 288378 h 332623"/>
              <a:gd name="connsiteX2" fmla="*/ 84466 w 280710"/>
              <a:gd name="connsiteY2" fmla="*/ 22907 h 332623"/>
              <a:gd name="connsiteX3" fmla="*/ 128711 w 280710"/>
              <a:gd name="connsiteY3" fmla="*/ 8159 h 332623"/>
              <a:gd name="connsiteX4" fmla="*/ 202453 w 280710"/>
              <a:gd name="connsiteY4" fmla="*/ 22907 h 332623"/>
              <a:gd name="connsiteX5" fmla="*/ 158208 w 280710"/>
              <a:gd name="connsiteY5" fmla="*/ 126146 h 332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0710" h="332623">
                <a:moveTo>
                  <a:pt x="40221" y="332623"/>
                </a:moveTo>
                <a:cubicBezTo>
                  <a:pt x="45137" y="317875"/>
                  <a:pt x="52770" y="303768"/>
                  <a:pt x="54969" y="288378"/>
                </a:cubicBezTo>
                <a:cubicBezTo>
                  <a:pt x="67560" y="200238"/>
                  <a:pt x="0" y="51062"/>
                  <a:pt x="84466" y="22907"/>
                </a:cubicBezTo>
                <a:lnTo>
                  <a:pt x="128711" y="8159"/>
                </a:lnTo>
                <a:cubicBezTo>
                  <a:pt x="153292" y="13075"/>
                  <a:pt x="192272" y="0"/>
                  <a:pt x="202453" y="22907"/>
                </a:cubicBezTo>
                <a:cubicBezTo>
                  <a:pt x="280710" y="198986"/>
                  <a:pt x="196982" y="145533"/>
                  <a:pt x="158208" y="12614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Блок-схема: извлечение 59"/>
          <p:cNvSpPr/>
          <p:nvPr/>
        </p:nvSpPr>
        <p:spPr>
          <a:xfrm>
            <a:off x="7143768" y="5214950"/>
            <a:ext cx="685800" cy="1285884"/>
          </a:xfrm>
          <a:prstGeom prst="flowChartExtra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Блок-схема: узел 60"/>
          <p:cNvSpPr/>
          <p:nvPr/>
        </p:nvSpPr>
        <p:spPr>
          <a:xfrm>
            <a:off x="7786710" y="6000768"/>
            <a:ext cx="142876" cy="242886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Блок-схема: узел 61"/>
          <p:cNvSpPr/>
          <p:nvPr/>
        </p:nvSpPr>
        <p:spPr>
          <a:xfrm>
            <a:off x="7858148" y="5643578"/>
            <a:ext cx="142876" cy="242886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Блок-схема: узел 62"/>
          <p:cNvSpPr/>
          <p:nvPr/>
        </p:nvSpPr>
        <p:spPr>
          <a:xfrm>
            <a:off x="7643834" y="5357826"/>
            <a:ext cx="142876" cy="242886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 flipH="1" flipV="1">
            <a:off x="6858016" y="5857892"/>
            <a:ext cx="133352" cy="295276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 flipV="1">
            <a:off x="7072330" y="5286388"/>
            <a:ext cx="142876" cy="311471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Блок-схема: узел 65"/>
          <p:cNvSpPr/>
          <p:nvPr/>
        </p:nvSpPr>
        <p:spPr>
          <a:xfrm>
            <a:off x="7000892" y="5572140"/>
            <a:ext cx="142876" cy="242886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омб 4"/>
          <p:cNvSpPr/>
          <p:nvPr/>
        </p:nvSpPr>
        <p:spPr>
          <a:xfrm>
            <a:off x="3428992" y="214290"/>
            <a:ext cx="2428892" cy="2786082"/>
          </a:xfrm>
          <a:prstGeom prst="diamond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5"/>
          <p:cNvSpPr/>
          <p:nvPr/>
        </p:nvSpPr>
        <p:spPr>
          <a:xfrm>
            <a:off x="3357554" y="3071810"/>
            <a:ext cx="2571768" cy="3143272"/>
          </a:xfrm>
          <a:prstGeom prst="diamond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4168377" y="2618178"/>
            <a:ext cx="3429024" cy="500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Блок-схема: извлечение 27"/>
          <p:cNvSpPr/>
          <p:nvPr/>
        </p:nvSpPr>
        <p:spPr>
          <a:xfrm rot="5400000">
            <a:off x="2586699" y="2271029"/>
            <a:ext cx="2922126" cy="1380417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извлечение 29"/>
          <p:cNvSpPr/>
          <p:nvPr/>
        </p:nvSpPr>
        <p:spPr>
          <a:xfrm rot="16200000">
            <a:off x="3789600" y="2354014"/>
            <a:ext cx="3065003" cy="1357324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571736" y="2357430"/>
            <a:ext cx="2000264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2357430"/>
            <a:ext cx="2071702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решение 24"/>
          <p:cNvSpPr/>
          <p:nvPr/>
        </p:nvSpPr>
        <p:spPr>
          <a:xfrm>
            <a:off x="6643702" y="2500306"/>
            <a:ext cx="2071702" cy="121444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решение 25"/>
          <p:cNvSpPr/>
          <p:nvPr/>
        </p:nvSpPr>
        <p:spPr>
          <a:xfrm>
            <a:off x="500034" y="2571744"/>
            <a:ext cx="2071702" cy="121444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43306" y="2500306"/>
            <a:ext cx="1928826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3857620" y="714356"/>
            <a:ext cx="1357322" cy="175565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ый треугольник 10"/>
          <p:cNvSpPr/>
          <p:nvPr/>
        </p:nvSpPr>
        <p:spPr>
          <a:xfrm>
            <a:off x="4929190" y="4286256"/>
            <a:ext cx="1357322" cy="228601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ый треугольник 11"/>
          <p:cNvSpPr/>
          <p:nvPr/>
        </p:nvSpPr>
        <p:spPr>
          <a:xfrm flipH="1">
            <a:off x="2928926" y="4286256"/>
            <a:ext cx="1285884" cy="2214554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3684458" y="1744774"/>
            <a:ext cx="1987684" cy="926980"/>
          </a:xfrm>
          <a:prstGeom prst="triangle">
            <a:avLst>
              <a:gd name="adj" fmla="val 5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объединение 7"/>
          <p:cNvSpPr/>
          <p:nvPr/>
        </p:nvSpPr>
        <p:spPr>
          <a:xfrm rot="14439924">
            <a:off x="5599907" y="687277"/>
            <a:ext cx="406719" cy="1371757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4095498" y="3215063"/>
            <a:ext cx="1866531" cy="2415123"/>
          </a:xfrm>
          <a:prstGeom prst="triangle">
            <a:avLst>
              <a:gd name="adj" fmla="val 540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объединение 11"/>
          <p:cNvSpPr/>
          <p:nvPr/>
        </p:nvSpPr>
        <p:spPr>
          <a:xfrm rot="1119304" flipH="1">
            <a:off x="5816722" y="2625042"/>
            <a:ext cx="1285884" cy="3080525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3286116" y="1142984"/>
            <a:ext cx="1285884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объединение 16"/>
          <p:cNvSpPr/>
          <p:nvPr/>
        </p:nvSpPr>
        <p:spPr>
          <a:xfrm rot="14439924">
            <a:off x="5693658" y="1343275"/>
            <a:ext cx="328449" cy="1454336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>
            <a:off x="1428728" y="3357562"/>
            <a:ext cx="2000264" cy="2000264"/>
          </a:xfrm>
          <a:prstGeom prst="triangle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2500298" y="1714488"/>
            <a:ext cx="500066" cy="428628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1785918" y="1714488"/>
            <a:ext cx="500066" cy="428628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1785918" y="2143116"/>
            <a:ext cx="1285884" cy="1214446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есяц 13"/>
          <p:cNvSpPr/>
          <p:nvPr/>
        </p:nvSpPr>
        <p:spPr>
          <a:xfrm rot="11678562">
            <a:off x="3608581" y="4543509"/>
            <a:ext cx="457200" cy="914400"/>
          </a:xfrm>
          <a:prstGeom prst="mo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86380" y="3214686"/>
            <a:ext cx="1857388" cy="18573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5500694" y="2000240"/>
            <a:ext cx="1500198" cy="1214446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6286512" y="1500174"/>
            <a:ext cx="428628" cy="500066"/>
          </a:xfrm>
          <a:prstGeom prst="triangl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5786446" y="1500174"/>
            <a:ext cx="428628" cy="500066"/>
          </a:xfrm>
          <a:prstGeom prst="triangl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есяц 19"/>
          <p:cNvSpPr/>
          <p:nvPr/>
        </p:nvSpPr>
        <p:spPr>
          <a:xfrm rot="12464553">
            <a:off x="7401755" y="4268675"/>
            <a:ext cx="457200" cy="914400"/>
          </a:xfrm>
          <a:prstGeom prst="moon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75000"/>
                <a:lumOff val="25000"/>
              </a:schemeClr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Блок-схема: объединение 19"/>
          <p:cNvSpPr/>
          <p:nvPr/>
        </p:nvSpPr>
        <p:spPr>
          <a:xfrm>
            <a:off x="5000628" y="1428736"/>
            <a:ext cx="1214446" cy="785818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42910" y="1285860"/>
            <a:ext cx="1357322" cy="1343028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642910" y="1357298"/>
            <a:ext cx="1357322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714348" y="1285860"/>
            <a:ext cx="1285884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объединение 23"/>
          <p:cNvSpPr/>
          <p:nvPr/>
        </p:nvSpPr>
        <p:spPr>
          <a:xfrm rot="10800000">
            <a:off x="5643570" y="1428736"/>
            <a:ext cx="1185241" cy="785818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объединение 24"/>
          <p:cNvSpPr/>
          <p:nvPr/>
        </p:nvSpPr>
        <p:spPr>
          <a:xfrm>
            <a:off x="6215074" y="1428736"/>
            <a:ext cx="1214446" cy="828676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объединение 25"/>
          <p:cNvSpPr/>
          <p:nvPr/>
        </p:nvSpPr>
        <p:spPr>
          <a:xfrm rot="10800000">
            <a:off x="4429124" y="1428736"/>
            <a:ext cx="1214446" cy="828676"/>
          </a:xfrm>
          <a:prstGeom prst="flowChartMerg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2214546" y="3071810"/>
            <a:ext cx="3643338" cy="2786082"/>
          </a:xfrm>
          <a:prstGeom prst="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2679687" y="4464058"/>
            <a:ext cx="278608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7" idx="1"/>
            <a:endCxn id="27" idx="3"/>
          </p:cNvCxnSpPr>
          <p:nvPr/>
        </p:nvCxnSpPr>
        <p:spPr>
          <a:xfrm rot="10800000" flipH="1">
            <a:off x="2214546" y="4464851"/>
            <a:ext cx="36433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3358348" y="2785264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2393538" y="2821380"/>
            <a:ext cx="35719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2821769" y="2893215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3893341" y="2893215"/>
            <a:ext cx="35718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2214546" y="3071810"/>
            <a:ext cx="785818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3643306" y="4071942"/>
            <a:ext cx="428628" cy="35719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142976" y="2357430"/>
            <a:ext cx="914400" cy="914400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71670" y="2071678"/>
            <a:ext cx="1428760" cy="13430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00430" y="2071678"/>
            <a:ext cx="1643074" cy="14287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285984" y="3429000"/>
            <a:ext cx="1060704" cy="914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857620" y="3500438"/>
            <a:ext cx="1060704" cy="914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знак завершения 11"/>
          <p:cNvSpPr/>
          <p:nvPr/>
        </p:nvSpPr>
        <p:spPr>
          <a:xfrm rot="17780143">
            <a:off x="830176" y="3387671"/>
            <a:ext cx="510269" cy="96998"/>
          </a:xfrm>
          <a:prstGeom prst="flowChartTerminator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знак завершения 12"/>
          <p:cNvSpPr/>
          <p:nvPr/>
        </p:nvSpPr>
        <p:spPr>
          <a:xfrm rot="16446256">
            <a:off x="1090869" y="3497650"/>
            <a:ext cx="366736" cy="45719"/>
          </a:xfrm>
          <a:prstGeom prst="flowChartTerminator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ручное управление 13"/>
          <p:cNvSpPr/>
          <p:nvPr/>
        </p:nvSpPr>
        <p:spPr>
          <a:xfrm>
            <a:off x="1071538" y="1500174"/>
            <a:ext cx="928694" cy="928694"/>
          </a:xfrm>
          <a:prstGeom prst="flowChartManualOperati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1500166" y="1785926"/>
            <a:ext cx="4500594" cy="2428892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rot="16200000">
            <a:off x="6160393" y="2016995"/>
            <a:ext cx="1428760" cy="1823875"/>
          </a:xfrm>
          <a:prstGeom prst="triangl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85918" y="2643182"/>
            <a:ext cx="714380" cy="714380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ятно 1 9"/>
          <p:cNvSpPr/>
          <p:nvPr/>
        </p:nvSpPr>
        <p:spPr>
          <a:xfrm>
            <a:off x="3500430" y="714356"/>
            <a:ext cx="2428892" cy="1714512"/>
          </a:xfrm>
          <a:prstGeom prst="irregularSeal1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2 10"/>
          <p:cNvSpPr/>
          <p:nvPr/>
        </p:nvSpPr>
        <p:spPr>
          <a:xfrm rot="14092726">
            <a:off x="4471277" y="3927509"/>
            <a:ext cx="1273015" cy="1113409"/>
          </a:xfrm>
          <a:prstGeom prst="irregularSeal2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428728" y="3144836"/>
            <a:ext cx="142876" cy="698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1464447" y="3107529"/>
            <a:ext cx="285752" cy="2143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</TotalTime>
  <Words>12</Words>
  <Application>Microsoft Office PowerPoint</Application>
  <PresentationFormat>Экран (4:3)</PresentationFormat>
  <Paragraphs>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на тему «Математика и конструирование»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«Математика и конструирование»</dc:title>
  <dc:creator>User</dc:creator>
  <cp:lastModifiedBy>User</cp:lastModifiedBy>
  <cp:revision>46</cp:revision>
  <dcterms:created xsi:type="dcterms:W3CDTF">2012-10-07T06:28:32Z</dcterms:created>
  <dcterms:modified xsi:type="dcterms:W3CDTF">2012-12-07T17:45:20Z</dcterms:modified>
</cp:coreProperties>
</file>