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FD08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картинки, рамки\Праздник, сказка,разное\баб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2366242" cy="4675198"/>
          </a:xfrm>
          <a:prstGeom prst="rect">
            <a:avLst/>
          </a:prstGeom>
          <a:noFill/>
        </p:spPr>
      </p:pic>
      <p:pic>
        <p:nvPicPr>
          <p:cNvPr id="1027" name="Picture 3" descr="C:\Users\Acer\Desktop\Картинки для титулов\коров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86058"/>
            <a:ext cx="2714644" cy="2057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8572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гостях у Бабушки – </a:t>
            </a: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Забавушки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78579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Сценарий праздника, посвящённого Дню 8 марта, для детей младшей группы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14298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Музыкальный  руководитель: </a:t>
            </a:r>
            <a:r>
              <a:rPr lang="ru-RU" sz="2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Абрарова</a:t>
            </a: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В. И.  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Acer\Desktop\Картинки для титулов\кош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14950"/>
            <a:ext cx="1143008" cy="1196348"/>
          </a:xfrm>
          <a:prstGeom prst="rect">
            <a:avLst/>
          </a:prstGeom>
          <a:noFill/>
        </p:spPr>
      </p:pic>
      <p:pic>
        <p:nvPicPr>
          <p:cNvPr id="1031" name="Picture 7" descr="C:\Users\Acer\Desktop\Картинки для титулов\Козлик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429132"/>
            <a:ext cx="1384300" cy="203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0"/>
            <a:ext cx="595514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Бурёнка: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Ой, куда я прибежала,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му-у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Ничего я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пойму-у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Что-то много здесь ребят,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Может этот детский сад?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Да, это дети из детсада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тебя все видеть рады.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Бурёнка: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я так рада, что для вас,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Хоть сейчас готова в пляс.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Вы, когда-нибудь видали,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коровы танцевали?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Хоть она и неуклюжа,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стеснительна к тому же,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не может устоять,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любит танцевать!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песня Бурёнки. Корова пляшет под музыку.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Бурёнка: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уже пора домой…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Попрощайся с детворой!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Бурёнка: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свидания,  друзья,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Ещё приду к вам в гости я!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Пора Бурёнушку доить,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Свежим хлебушком кормить.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музыка. Бурёнка уходит под музыку.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её провожает.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C:\Users\Acer\Desktop\Картинки для титулов\коров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71810"/>
            <a:ext cx="3676479" cy="2786082"/>
          </a:xfrm>
          <a:prstGeom prst="rect">
            <a:avLst/>
          </a:prstGeom>
          <a:noFill/>
        </p:spPr>
      </p:pic>
      <p:pic>
        <p:nvPicPr>
          <p:cNvPr id="6" name="Picture 4" descr="C:\Users\Acer\Desktop\картинки, рамки\Природа\солнышко-девочка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62" y="0"/>
            <a:ext cx="6038823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для всех гостей на бис,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Приготовили сюрприз!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Красавицы – девчонки, выбегайте,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Весёлый танец начинайте!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центр зала выходят три девочки среднего возраст</a:t>
            </a:r>
            <a:r>
              <a:rPr lang="ru-RU" sz="1400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Девочки:</a:t>
            </a:r>
            <a:endParaRPr kumimoji="0" lang="ru-RU" sz="9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девчонки хоть куда,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красавицы!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ребятам мы всегда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 очень нравиться.   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Знает весь наш детский сад,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отбоя от ребят.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хотят с нами играть,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Веселиться и плясать!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Танец  «Топни, ножка моя»,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композиция движений Л. Кустовой.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Ах, милые красавицы,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нам ваш танец нравится!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Загадаю я, ребятки,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весеннюю загадку.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вы не зевайте,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Мою загадку отгадайте.</a:t>
            </a:r>
            <a:r>
              <a:rPr lang="ru-RU" sz="1400" b="1" i="1" dirty="0" smtClean="0"/>
              <a:t> </a:t>
            </a:r>
            <a:endParaRPr lang="en-US" sz="1400" b="1" i="1" dirty="0" smtClean="0"/>
          </a:p>
          <a:p>
            <a:r>
              <a:rPr lang="ru-RU" sz="1400" b="1" i="1" dirty="0" smtClean="0"/>
              <a:t>Загадка:                   </a:t>
            </a:r>
            <a:endParaRPr lang="ru-RU" sz="1400" dirty="0" smtClean="0"/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«Это знают все на свете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Знают взрослые и дети,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Знаю я, и знаешь ты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Мамы любят что?»</a:t>
            </a:r>
            <a:endParaRPr lang="ru-RU" sz="1400" b="1" dirty="0" smtClean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Acer\Desktop\картинки, рамки\Танцы\первый валь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2622795" cy="4357718"/>
          </a:xfrm>
          <a:prstGeom prst="rect">
            <a:avLst/>
          </a:prstGeom>
          <a:noFill/>
        </p:spPr>
      </p:pic>
      <p:pic>
        <p:nvPicPr>
          <p:cNvPr id="9" name="Picture 2" descr="C:\Users\Acer\Desktop\Картинки для титулов\букет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583448"/>
            <a:ext cx="2281319" cy="2274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3" y="0"/>
            <a:ext cx="7643866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Цветы!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Ещё зима, лежат сугробы,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марте не растут цветы.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Но, мы хотим, чтобы у мамы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исполнились мечты!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Ваши дочки и сыночки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приготовили цветочки.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Скорей букетики берите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достают цветы  из-под стульчиков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танец выходите.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 с ними танцевать,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 любимых поздравлять.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центр зала выходят дети садятся в круг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«Танец с цветами», композиция движений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Абраровой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хорошо вы танцевали,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Нарядно стало в нашем зале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Хорошо мне с вами было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Веселиться, детвора,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про скуку я забыла,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прощаться нам пора!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свиданья, до свиданья,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от деток ухожу,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Гостям и детям на прощанье,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рукою помашу!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уходит.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cer\Desktop\Картинки для титулов\портрети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86058"/>
            <a:ext cx="3714776" cy="3535161"/>
          </a:xfrm>
          <a:prstGeom prst="rect">
            <a:avLst/>
          </a:prstGeom>
          <a:noFill/>
        </p:spPr>
      </p:pic>
      <p:pic>
        <p:nvPicPr>
          <p:cNvPr id="4" name="Picture 5" descr="C:\Users\Acer\Desktop\Картинки для титулов\Бабочка 9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143116"/>
            <a:ext cx="1000132" cy="831360"/>
          </a:xfrm>
          <a:prstGeom prst="rect">
            <a:avLst/>
          </a:prstGeom>
          <a:noFill/>
        </p:spPr>
      </p:pic>
      <p:pic>
        <p:nvPicPr>
          <p:cNvPr id="6" name="Picture 5" descr="C:\Users\Acer\Desktop\Картинки для титулов\Бабочка 9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714380" cy="593829"/>
          </a:xfrm>
          <a:prstGeom prst="rect">
            <a:avLst/>
          </a:prstGeom>
          <a:noFill/>
        </p:spPr>
      </p:pic>
      <p:pic>
        <p:nvPicPr>
          <p:cNvPr id="8" name="Picture 5" descr="C:\Users\Acer\Desktop\Картинки для титулов\Бабочка 9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42918"/>
            <a:ext cx="642942" cy="5344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0"/>
            <a:ext cx="50324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Дорогие наши гости,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Праздник мы наш завершаем,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танец наш прощальный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вас, мамы приглашаем!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Дети, к мамочкам бегите,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 на танец пригласите.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(дети приглашают мам на прощальный танец)</a:t>
            </a:r>
            <a:endParaRPr kumimoji="0" lang="en-US" sz="1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«Прощальный танец с мамами»,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композиция движений В. Черновой.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праздник наш кончается,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гостями мы прощаемся.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свиданья, в добрый час,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Ждём ещё на праздник вас!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и гости свободно уходят из зала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cer\Desktop\Картинки для титулов\танцульки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00504"/>
            <a:ext cx="3786214" cy="2621225"/>
          </a:xfrm>
          <a:prstGeom prst="rect">
            <a:avLst/>
          </a:prstGeom>
          <a:noFill/>
        </p:spPr>
      </p:pic>
      <p:pic>
        <p:nvPicPr>
          <p:cNvPr id="4" name="Picture 2" descr="C:\Users\Acer\Desktop\Картинки для титулов\танцульки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00108"/>
            <a:ext cx="2705120" cy="1872775"/>
          </a:xfrm>
          <a:prstGeom prst="rect">
            <a:avLst/>
          </a:prstGeom>
          <a:noFill/>
        </p:spPr>
      </p:pic>
      <p:pic>
        <p:nvPicPr>
          <p:cNvPr id="4099" name="Picture 3" descr="C:\Users\Acer\Desktop\Картинки для титулов\тюльпаны в вазе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3224708" cy="3378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0"/>
            <a:ext cx="5424247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песня «Щёчки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колобочки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композиция движений В. Черновой.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музыку в зал входят дети парами, встают свободно, танцуют.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Солнышко весеннее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Улыбнулось нам,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сегодня рады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зале видеть мам.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готово к празднику –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чего ж мы ждём?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дети: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Бабушек и мамочек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Поздравим с Женским днём!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ребёнок: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Мамочки любимые,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Поздравляем вас!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на свете лучше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Ваших милых глаз!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ребёнок: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Доброту и ласку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Мамы дарят детям,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Потому, что мамочки,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Лучше всех на свете.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ребёнок: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Дорогие мамы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любят нас.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Песенку для мамочек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споём сейчас!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Песня  «Мамочке любимой», слова и музыка Е.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Гомоновой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cer\Desktop\Картинки для титулов\малыш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1949906" cy="3214710"/>
          </a:xfrm>
          <a:prstGeom prst="rect">
            <a:avLst/>
          </a:prstGeom>
          <a:noFill/>
        </p:spPr>
      </p:pic>
      <p:pic>
        <p:nvPicPr>
          <p:cNvPr id="4" name="Picture 4" descr="C:\Users\Acer\Desktop\Картинки для титулов\бабочка 10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142984"/>
            <a:ext cx="651080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28662" y="0"/>
            <a:ext cx="6017983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Молодцы, малыши!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садитесь,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Мамам улыбнитесь.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садятся на стульчики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вам к празднику, ребятки,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Приготовила загадки.       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загадки отгадайте,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кого они узнайте.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пришёл к вам с утра?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сказал вставать пора?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Мамочка!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Кашу кто успел сварить?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Чаю в чашечку налить?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Мамочка!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Косички доченьке заплёл?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кухне пол подмёл?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Мамочка!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цветов в саду нарвал?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вас всех поцеловал?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Мамочка!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Acer\Desktop\Картинки для титулов\с бантико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143248"/>
            <a:ext cx="3357586" cy="2386628"/>
          </a:xfrm>
          <a:prstGeom prst="rect">
            <a:avLst/>
          </a:prstGeom>
          <a:noFill/>
        </p:spPr>
      </p:pic>
      <p:pic>
        <p:nvPicPr>
          <p:cNvPr id="1026" name="Picture 2" descr="C:\Users\Acer\Desktop\Картинки для титулов\бабочка 10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215206" y="571480"/>
            <a:ext cx="857256" cy="846540"/>
          </a:xfrm>
          <a:prstGeom prst="rect">
            <a:avLst/>
          </a:prstGeom>
          <a:noFill/>
        </p:spPr>
      </p:pic>
      <p:pic>
        <p:nvPicPr>
          <p:cNvPr id="5" name="Picture 2" descr="C:\Users\Acer\Desktop\Картинки для титулов\бабочка 10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286380" y="1214422"/>
            <a:ext cx="857256" cy="8465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8662" y="0"/>
            <a:ext cx="580702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ребячий любит смех?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на свете лучше всех?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Мамочка!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Сразу видно, скажем прямо,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детки любят маму.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Мамы, бабушки,  для вас –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стихи прочтём сейчас!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читают свободные стихи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Смотрите, ребятки,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Избушка стоит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оконцем маленьким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ребят глядит.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 избушке живёт?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к нам в гости идёт?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музыка. В центр зала выходит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детушки-малолетушки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Здравствуйте, гости желанные, долгожданные!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Хочу вас с праздником поздравить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немного позабавить!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Меня так и называют: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Люблю ребят я забавлять,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ними петь и танцевать.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Acer\Desktop\картинки, рамки\Праздник, сказка,разное\баб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928802"/>
            <a:ext cx="2286016" cy="4516689"/>
          </a:xfrm>
          <a:prstGeom prst="rect">
            <a:avLst/>
          </a:prstGeom>
          <a:noFill/>
        </p:spPr>
      </p:pic>
      <p:pic>
        <p:nvPicPr>
          <p:cNvPr id="16388" name="Picture 4" descr="C:\Users\Acer\Desktop\Картинки для титулов\Бабочка 9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9"/>
            <a:ext cx="785818" cy="6532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0"/>
            <a:ext cx="5075546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тоже любим веселиться,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Песни петь, играть, резвиться!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 праздник продолжать,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весело плясать!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Эй, мальчишки, шутники,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Шалуны, озорники,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руки ложечки берите,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Плясать со мною выходите!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Ребёнок 1: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на ложечках играем: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«Мама, посмотри!»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Ребёнок 2: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Весело стучим и пляшем,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мы ложкари!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«Танец  с ложками  и  игра с платком»,  «Барыня» р.н.м.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 окончании танца ведущий и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поднимают платок за 4 угла и делают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воротики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Вместе: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(ведущий и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Скорей, ребята, не зевайте,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платочком пробегайте!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(Когда  дети  встают  под  платок, ведущий и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 раза подбрасывают  платок вверх и одновременно произносят: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C:\Users\Acer\Desktop\Картинки для титулов\ложки веер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85794"/>
            <a:ext cx="364762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0"/>
            <a:ext cx="907208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Вместе: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Раз, два, три,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Скорей ребят лови!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разбегаются на стульчики, а ведущий и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ловят их  платком и смотрят кого же они поймали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                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Никого мы не поймали!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Ловкие, ребятки,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Быстро убежали.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весело плясали,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Нисколько не устали!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Хотим мы бабушек поздравить,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Весёлой песней позабавить!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встют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два полукруга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Песня  «Бабушка  моя»,  слова и музыка Е.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Гомоновой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Молодцы!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хорошо вы, дети, пели,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Звонко голоса звенели!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Порадовали вы меня,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я вас позабавлю,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сюрприза не оставлю!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показывает на свою избушку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леса на опушке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Стоит моя избушка.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мной живут мои друзья –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Вся куриная семья.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Картинки для титулов\бабушка в крес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857364"/>
            <a:ext cx="2691393" cy="3500462"/>
          </a:xfrm>
          <a:prstGeom prst="rect">
            <a:avLst/>
          </a:prstGeom>
          <a:noFill/>
        </p:spPr>
      </p:pic>
      <p:pic>
        <p:nvPicPr>
          <p:cNvPr id="1027" name="Picture 3" descr="C:\Users\Acer\Desktop\Картинки для титулов\коша - коп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857760"/>
            <a:ext cx="1071560" cy="112156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28662" y="0"/>
            <a:ext cx="7534809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ещё коровушка,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имени Бурёнушка!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Загадаю вам, ребятки,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весёлую загадку: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«Кто задира, забияка,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Чаще всех он лезет в драку.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Утром раньше всех встаёт,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Спать ребятам не даёт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головке гребешок,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Петя…»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Петушок!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Сцена  с Петушком  и  Курочкой: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идёт мой петушок –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Золотой  гребешок,                                         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рядом с ним несушка,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Курочка – пеструшка.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музыка. В центр зала выходят  Петушок  с  Курочкой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старшей группы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Петушок: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Раньше всех я встаю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Другим спать не даю.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заборе я сижу,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цыплятками гляжу!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уходит к забору , садится на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табуреточку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Курочка: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– курочка-хохлатка,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мной мои цыплятки,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Вывела их погулять,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соседям показать.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C:\Users\Acer\Desktop\картинки, рамки\Игрушки, животные, рыбки\петух с гармоншкой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143248"/>
            <a:ext cx="2984500" cy="3238500"/>
          </a:xfrm>
          <a:prstGeom prst="rect">
            <a:avLst/>
          </a:prstGeom>
          <a:noFill/>
        </p:spPr>
      </p:pic>
      <p:pic>
        <p:nvPicPr>
          <p:cNvPr id="5122" name="Picture 2" descr="C:\Users\Acer\Desktop\Картинки для титулов\Цыпка с банто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285992"/>
            <a:ext cx="714380" cy="896775"/>
          </a:xfrm>
          <a:prstGeom prst="rect">
            <a:avLst/>
          </a:prstGeom>
          <a:noFill/>
        </p:spPr>
      </p:pic>
      <p:pic>
        <p:nvPicPr>
          <p:cNvPr id="5" name="Picture 2" descr="C:\Users\Acer\Desktop\Картинки для титулов\Цыпка с банто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857364"/>
            <a:ext cx="714380" cy="896775"/>
          </a:xfrm>
          <a:prstGeom prst="rect">
            <a:avLst/>
          </a:prstGeom>
          <a:noFill/>
        </p:spPr>
      </p:pic>
      <p:pic>
        <p:nvPicPr>
          <p:cNvPr id="6" name="Picture 2" descr="C:\Users\Acer\Desktop\Картинки для титулов\Цыпка с банто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285860"/>
            <a:ext cx="714380" cy="8967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214290"/>
            <a:ext cx="6775627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Скорей, цыплятки, выбегайте,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Рядом с мамочкой вставайте.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 центр  зала  выходят  «цыплята»,</a:t>
            </a:r>
            <a:endParaRPr kumimoji="0" lang="en-US" sz="1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дети  младшего  возраста, встают полукругом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Цыплёнок 1: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весёлые ребятки,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Смешные, жёлтые цыплятки.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Цыплёнок 2: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ещё совсем малютки,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Вылупились из скорлупки.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Цыплёнок 3: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 учит нас клевать,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Всюду зёрнышки искать.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Цыплёнок 4: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 всех нас очень любит,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Защитит и приголубит.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Курочка: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Слушайте меня, ребятки,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пошли за мной цыплятки.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Сегодня буду вас учить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корытца воду пить.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Танец  «Цыплята»,  композиция движений  Л. Кустовой.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заключительной части танца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говорит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идёт Петушок         </a:t>
            </a: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выходит Петушок, идёт к цыплятам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Золотой гребешок.           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цыпляток охраняет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курятник загоняет!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конце танца Петушок «загоняет» цыплят на стульчики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Acer\Desktop\Картинки для титулов\цынлёно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2071702" cy="2071702"/>
          </a:xfrm>
          <a:prstGeom prst="rect">
            <a:avLst/>
          </a:prstGeom>
          <a:noFill/>
        </p:spPr>
      </p:pic>
      <p:pic>
        <p:nvPicPr>
          <p:cNvPr id="7" name="Picture 3" descr="C:\Users\Acer\Desktop\Картинки для титулов\цынлёно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500546"/>
            <a:ext cx="2357454" cy="2357454"/>
          </a:xfrm>
          <a:prstGeom prst="rect">
            <a:avLst/>
          </a:prstGeom>
          <a:noFill/>
        </p:spPr>
      </p:pic>
      <p:pic>
        <p:nvPicPr>
          <p:cNvPr id="8" name="Picture 3" descr="C:\Users\Acer\Desktop\Картинки для титулов\цынлёно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786058"/>
            <a:ext cx="2143140" cy="2143140"/>
          </a:xfrm>
          <a:prstGeom prst="rect">
            <a:avLst/>
          </a:prstGeom>
          <a:noFill/>
        </p:spPr>
      </p:pic>
      <p:pic>
        <p:nvPicPr>
          <p:cNvPr id="9" name="Picture 3" descr="C:\Users\Acer\Desktop\Картинки для титулов\цынлёно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857232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00100" y="0"/>
            <a:ext cx="6606534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Петушок: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свидания, ребятки!                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Курочка: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встречи, милые цыплятки!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музыка. Петушок  и  Курочка  уходят.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грустная музыка.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выходит  в  цент зала и горестно говорит: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Сцена  с  Бурёнкой: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Бабушка-Забавушка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Ой, где ж моя коровушка,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Пёстрая Бурёнушка.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Домой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лужочка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пришла,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Дорогу, видно, не нашла.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Гуляла очень долго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Вдруг, повстречалась с волком?!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Ой, надо в лес сейчас идти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Бурёнку там найти.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печалься, Бабушка,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горюй,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Забавушка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останешься в беде,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Сейчас поможем мы тебе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Заиграй в рожок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Ваня – пастушок.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 сигнал коровушке…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Ваня – пастушок: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Иди сюда, Бурёнушка!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музыка. Ваня – пастушок  имитирует  игру  на дудочке.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музыку входит корова Бурёнка.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Acer\Desktop\Картинки для титулов\волчок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71744"/>
            <a:ext cx="1663690" cy="2000264"/>
          </a:xfrm>
          <a:prstGeom prst="rect">
            <a:avLst/>
          </a:prstGeom>
          <a:noFill/>
        </p:spPr>
      </p:pic>
      <p:pic>
        <p:nvPicPr>
          <p:cNvPr id="10" name="Picture 3" descr="C:\Users\Acer\Desktop\Картинки для титулов\коров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14818"/>
            <a:ext cx="2545254" cy="1928826"/>
          </a:xfrm>
          <a:prstGeom prst="rect">
            <a:avLst/>
          </a:prstGeom>
          <a:noFill/>
        </p:spPr>
      </p:pic>
      <p:pic>
        <p:nvPicPr>
          <p:cNvPr id="6148" name="Picture 4" descr="C:\Users\Acer\Desktop\картинки, рамки\Природа\солнышко-девочка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7148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746</TotalTime>
  <Words>1553</Words>
  <PresentationFormat>Экран (4:3)</PresentationFormat>
  <Paragraphs>351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82</cp:revision>
  <dcterms:created xsi:type="dcterms:W3CDTF">2013-04-27T22:28:39Z</dcterms:created>
  <dcterms:modified xsi:type="dcterms:W3CDTF">2013-04-29T18:02:11Z</dcterms:modified>
</cp:coreProperties>
</file>