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4C02-4D23-4BD0-9710-499930F5E76C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31A6-3D59-42D9-8CC6-6CB120F6F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«История названия некоторых улиц Москвы»</a:t>
            </a:r>
            <a:br>
              <a:rPr lang="ru-RU" dirty="0" smtClean="0"/>
            </a:br>
            <a:r>
              <a:rPr lang="ru-RU" dirty="0" smtClean="0"/>
              <a:t>Выступает ученица 3 «А» класса Романская Полина.</a:t>
            </a:r>
            <a:br>
              <a:rPr lang="ru-RU" dirty="0" smtClean="0"/>
            </a:br>
            <a:r>
              <a:rPr lang="ru-RU" dirty="0" smtClean="0"/>
              <a:t>Руководитель: Савельева </a:t>
            </a:r>
            <a:r>
              <a:rPr lang="ru-RU" dirty="0" smtClean="0"/>
              <a:t>А. 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 Руси доспехи называли «бронёй», отсюда и названия следующих улиц.</a:t>
            </a: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Малая Бронная</a:t>
            </a:r>
            <a:endParaRPr lang="ru-RU" sz="4000" dirty="0"/>
          </a:p>
        </p:txBody>
      </p:sp>
      <p:pic>
        <p:nvPicPr>
          <p:cNvPr id="10" name="Содержимое 9" descr="малая бронна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714620"/>
            <a:ext cx="4631469" cy="292895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Большая Бронная</a:t>
            </a:r>
            <a:endParaRPr lang="ru-RU" sz="4000" dirty="0"/>
          </a:p>
        </p:txBody>
      </p:sp>
      <p:pic>
        <p:nvPicPr>
          <p:cNvPr id="13" name="Содержимое 12" descr="5-Большая Бронная улиц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03299" y="2714620"/>
            <a:ext cx="4540701" cy="3000396"/>
          </a:xfrm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Пушечный двор</a:t>
            </a:r>
            <a:endParaRPr lang="ru-RU" sz="6000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 улицы Руси</a:t>
            </a:r>
            <a:endParaRPr lang="ru-RU" sz="3200" dirty="0"/>
          </a:p>
        </p:txBody>
      </p:sp>
      <p:pic>
        <p:nvPicPr>
          <p:cNvPr id="9" name="Содержимое 8" descr="6-Пушечный дво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2571744"/>
            <a:ext cx="4780210" cy="331200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498975" cy="960453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Вид современной улицы</a:t>
            </a:r>
            <a:endParaRPr lang="ru-RU" sz="3200" dirty="0"/>
          </a:p>
        </p:txBody>
      </p:sp>
      <p:pic>
        <p:nvPicPr>
          <p:cNvPr id="13" name="Содержимое 12" descr="8-Современная Пушечная улица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8000" y="2571744"/>
            <a:ext cx="4416000" cy="3312000"/>
          </a:xfrm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smtClean="0"/>
              <a:t>Царь Пушка – произведение Андрея </a:t>
            </a:r>
            <a:r>
              <a:rPr lang="ru-RU" i="1" dirty="0" err="1" smtClean="0"/>
              <a:t>Чохова</a:t>
            </a:r>
            <a:endParaRPr lang="ru-RU" i="1" dirty="0"/>
          </a:p>
        </p:txBody>
      </p:sp>
      <p:pic>
        <p:nvPicPr>
          <p:cNvPr id="9" name="Содержимое 8" descr="7-Царь-п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566000"/>
            <a:ext cx="4067800" cy="5292000"/>
          </a:xfrm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/>
              <a:t>Важное значение имели московские кожевники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сапоги кожевн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38000"/>
            <a:ext cx="5532099" cy="5220000"/>
          </a:xfrm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i="1" dirty="0" err="1" smtClean="0"/>
              <a:t>Кожевническая</a:t>
            </a:r>
            <a:r>
              <a:rPr lang="ru-RU" sz="5400" i="1" dirty="0" smtClean="0"/>
              <a:t> улица</a:t>
            </a:r>
            <a:endParaRPr lang="ru-RU" sz="54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Вид того времени</a:t>
            </a:r>
            <a:endParaRPr lang="ru-RU" sz="3600" dirty="0"/>
          </a:p>
        </p:txBody>
      </p:sp>
      <p:pic>
        <p:nvPicPr>
          <p:cNvPr id="9" name="Содержимое 8" descr="14-Кожевническая улиц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643182"/>
            <a:ext cx="4695121" cy="3492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 нашего времени</a:t>
            </a:r>
            <a:endParaRPr lang="ru-RU" sz="3200" dirty="0"/>
          </a:p>
        </p:txBody>
      </p:sp>
      <p:pic>
        <p:nvPicPr>
          <p:cNvPr id="10" name="Содержимое 9" descr="15-Кожевническая улица сейча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4" y="2643182"/>
            <a:ext cx="4518360" cy="3429023"/>
          </a:xfrm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Современная Москва.</a:t>
            </a:r>
            <a:endParaRPr lang="ru-RU" sz="5400" i="1" dirty="0"/>
          </a:p>
        </p:txBody>
      </p:sp>
      <p:pic>
        <p:nvPicPr>
          <p:cNvPr id="9" name="Содержимое 8" descr="современная моск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78000"/>
            <a:ext cx="7869219" cy="5580000"/>
          </a:xfrm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i="1" dirty="0" smtClean="0"/>
              <a:t>Дошедшие до наших дней старые названия улиц, переулков, площадей и набережных – тоже часть нашей культуры и истории. Поэтому к ним надо относиться очень бережно!</a:t>
            </a:r>
            <a:endParaRPr lang="ru-RU" sz="5400" i="1" dirty="0"/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Деревянный Кремль</a:t>
            </a:r>
            <a:endParaRPr lang="ru-RU" dirty="0"/>
          </a:p>
        </p:txBody>
      </p:sp>
      <p:pic>
        <p:nvPicPr>
          <p:cNvPr id="4" name="Содержимое 3" descr="карта -крем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30000"/>
            <a:ext cx="9143999" cy="5220000"/>
          </a:xfrm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2_%20%D0%9C%D0%9E%D0%A1%D0%9A%D0%92%D0%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3982" y="0"/>
            <a:ext cx="5720018" cy="4428000"/>
          </a:xfrm>
        </p:spPr>
      </p:pic>
      <p:pic>
        <p:nvPicPr>
          <p:cNvPr id="4" name="Содержимое 3" descr="1170166098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7812" r="7812"/>
          <a:stretch>
            <a:fillRect/>
          </a:stretch>
        </p:blipFill>
        <p:spPr>
          <a:xfrm>
            <a:off x="0" y="2643182"/>
            <a:ext cx="4214810" cy="4214818"/>
          </a:xfrm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i="1" dirty="0" smtClean="0"/>
              <a:t>Кузнецкий мост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Древняя Русь</a:t>
            </a:r>
            <a:endParaRPr lang="ru-RU" dirty="0"/>
          </a:p>
        </p:txBody>
      </p:sp>
      <p:pic>
        <p:nvPicPr>
          <p:cNvPr id="4" name="Содержимое 3" descr="1-Кузнецкий мос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71744"/>
            <a:ext cx="4643438" cy="36360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Современная Москва</a:t>
            </a:r>
          </a:p>
        </p:txBody>
      </p:sp>
      <p:pic>
        <p:nvPicPr>
          <p:cNvPr id="8" name="Содержимое 7" descr="3-Улица Кузнецкий мост сейчас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571744"/>
            <a:ext cx="4500562" cy="3571876"/>
          </a:xfrm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Из железа и стали кузнецы делали много нужных вещей</a:t>
            </a:r>
            <a:endParaRPr lang="ru-RU" sz="4800" i="1" dirty="0"/>
          </a:p>
        </p:txBody>
      </p:sp>
      <p:pic>
        <p:nvPicPr>
          <p:cNvPr id="4" name="Содержимое 3" descr="2-Кузнечные изделия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584000" cy="5286388"/>
          </a:xfrm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Оружейники за работой</a:t>
            </a:r>
            <a:endParaRPr lang="ru-RU" sz="5400" i="1" dirty="0"/>
          </a:p>
        </p:txBody>
      </p:sp>
      <p:pic>
        <p:nvPicPr>
          <p:cNvPr id="4" name="Содержимое 3" descr="оружейники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58000"/>
            <a:ext cx="5423521" cy="5400000"/>
          </a:xfrm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/>
              <a:t>На Копьёвском переулке в своё время делали копья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пьё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94000"/>
            <a:ext cx="3817799" cy="5364000"/>
          </a:xfrm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А Лучников переулок в древности славился мастерами - лучниками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386000"/>
            <a:ext cx="4625543" cy="5472000"/>
          </a:xfrm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Кроме оружия ковали кузнецы и доспехи для воинов: шлемы и кольчуги.</a:t>
            </a:r>
            <a:endParaRPr lang="ru-RU" sz="4000" i="1" dirty="0"/>
          </a:p>
        </p:txBody>
      </p:sp>
      <p:pic>
        <p:nvPicPr>
          <p:cNvPr id="4" name="Содержимое 3" descr="кольчу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458000"/>
            <a:ext cx="3600000" cy="5400000"/>
          </a:xfrm>
        </p:spPr>
      </p:pic>
      <p:pic>
        <p:nvPicPr>
          <p:cNvPr id="6" name="Содержимое 5" descr="4-Вооружение русского воина-шлем и кольчуга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530000"/>
            <a:ext cx="3996000" cy="5328000"/>
          </a:xfrm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134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«История названия некоторых улиц Москвы» Выступает ученица 3 «А» класса Романская Полина. Руководитель: Савельева А. В.</vt:lpstr>
      <vt:lpstr>Деревянный Кремль</vt:lpstr>
      <vt:lpstr>Слайд 3</vt:lpstr>
      <vt:lpstr>Кузнецкий мост </vt:lpstr>
      <vt:lpstr>Из железа и стали кузнецы делали много нужных вещей</vt:lpstr>
      <vt:lpstr>Оружейники за работой</vt:lpstr>
      <vt:lpstr>На Копьёвском переулке в своё время делали копья </vt:lpstr>
      <vt:lpstr>А Лучников переулок в древности славился мастерами - лучниками </vt:lpstr>
      <vt:lpstr>Кроме оружия ковали кузнецы и доспехи для воинов: шлемы и кольчуги.</vt:lpstr>
      <vt:lpstr>На Руси доспехи называли «бронёй», отсюда и названия следующих улиц.</vt:lpstr>
      <vt:lpstr>Пушечный двор</vt:lpstr>
      <vt:lpstr>Царь Пушка – произведение Андрея Чохова</vt:lpstr>
      <vt:lpstr>Важное значение имели московские кожевники.</vt:lpstr>
      <vt:lpstr>Кожевническая улица</vt:lpstr>
      <vt:lpstr>Современная Москва.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Lenovo User</cp:lastModifiedBy>
  <cp:revision>9</cp:revision>
  <dcterms:created xsi:type="dcterms:W3CDTF">2011-04-06T13:20:02Z</dcterms:created>
  <dcterms:modified xsi:type="dcterms:W3CDTF">2011-04-10T12:51:38Z</dcterms:modified>
</cp:coreProperties>
</file>