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sldIdLst>
    <p:sldId id="256" r:id="rId3"/>
    <p:sldId id="267" r:id="rId4"/>
    <p:sldId id="268" r:id="rId5"/>
    <p:sldId id="270" r:id="rId6"/>
    <p:sldId id="257" r:id="rId7"/>
    <p:sldId id="258" r:id="rId8"/>
    <p:sldId id="273" r:id="rId9"/>
    <p:sldId id="271" r:id="rId10"/>
    <p:sldId id="272" r:id="rId11"/>
    <p:sldId id="259" r:id="rId12"/>
    <p:sldId id="274" r:id="rId13"/>
    <p:sldId id="260" r:id="rId14"/>
    <p:sldId id="275" r:id="rId15"/>
    <p:sldId id="276" r:id="rId16"/>
    <p:sldId id="261" r:id="rId17"/>
    <p:sldId id="277" r:id="rId18"/>
    <p:sldId id="282" r:id="rId19"/>
    <p:sldId id="290" r:id="rId20"/>
    <p:sldId id="278" r:id="rId21"/>
    <p:sldId id="263" r:id="rId22"/>
    <p:sldId id="283" r:id="rId23"/>
    <p:sldId id="288" r:id="rId24"/>
    <p:sldId id="284" r:id="rId25"/>
    <p:sldId id="264" r:id="rId26"/>
    <p:sldId id="285" r:id="rId27"/>
    <p:sldId id="286" r:id="rId28"/>
    <p:sldId id="266" r:id="rId29"/>
    <p:sldId id="281" r:id="rId30"/>
    <p:sldId id="287" r:id="rId31"/>
    <p:sldId id="289" r:id="rId32"/>
    <p:sldId id="280" r:id="rId33"/>
    <p:sldId id="27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C30"/>
    <a:srgbClr val="FDE8D7"/>
    <a:srgbClr val="FEF2E8"/>
    <a:srgbClr val="FEE8D6"/>
    <a:srgbClr val="0A5C6C"/>
    <a:srgbClr val="FEF9D6"/>
    <a:srgbClr val="FEF6BA"/>
    <a:srgbClr val="084B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A6F8B-B03E-4DB7-9497-BC07A36AE5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CAB49B-FDC2-4065-B960-8E45CA8F3E45}">
      <dgm:prSet phldrT="[Текст]" custT="1"/>
      <dgm:spPr/>
      <dgm:t>
        <a:bodyPr/>
        <a:lstStyle/>
        <a:p>
          <a:r>
            <a:rPr lang="ru-RU" sz="4100" b="1" dirty="0" smtClean="0">
              <a:latin typeface="Times New Roman" pitchFamily="18" charset="0"/>
              <a:cs typeface="Times New Roman" pitchFamily="18" charset="0"/>
            </a:rPr>
            <a:t>Правильно и быстро выполнять задания;</a:t>
          </a:r>
          <a:endParaRPr lang="ru-RU" sz="4100" b="1" dirty="0">
            <a:latin typeface="Times New Roman" pitchFamily="18" charset="0"/>
            <a:cs typeface="Times New Roman" pitchFamily="18" charset="0"/>
          </a:endParaRPr>
        </a:p>
      </dgm:t>
    </dgm:pt>
    <dgm:pt modelId="{43BC9748-C325-48E9-8BCD-174080123B46}" type="parTrans" cxnId="{73FD2645-8BE2-47E4-B6A5-DF961A77B2E2}">
      <dgm:prSet/>
      <dgm:spPr/>
      <dgm:t>
        <a:bodyPr/>
        <a:lstStyle/>
        <a:p>
          <a:endParaRPr lang="ru-RU"/>
        </a:p>
      </dgm:t>
    </dgm:pt>
    <dgm:pt modelId="{CE7C6B97-BFDE-4D49-B7CA-ABF0875F0D20}" type="sibTrans" cxnId="{73FD2645-8BE2-47E4-B6A5-DF961A77B2E2}">
      <dgm:prSet/>
      <dgm:spPr/>
      <dgm:t>
        <a:bodyPr/>
        <a:lstStyle/>
        <a:p>
          <a:endParaRPr lang="ru-RU"/>
        </a:p>
      </dgm:t>
    </dgm:pt>
    <dgm:pt modelId="{B7AA52A5-16C4-47E2-9AC9-D2F8F30CB83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 допускать ошибки;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4E4BA84-B502-43BC-AA93-FFD2751A9192}" type="parTrans" cxnId="{22E8FDDD-2472-4B19-A7E7-C6168EAFDE28}">
      <dgm:prSet/>
      <dgm:spPr/>
      <dgm:t>
        <a:bodyPr/>
        <a:lstStyle/>
        <a:p>
          <a:endParaRPr lang="ru-RU"/>
        </a:p>
      </dgm:t>
    </dgm:pt>
    <dgm:pt modelId="{EBF0F867-BAE9-4F3B-8071-C233C451805C}" type="sibTrans" cxnId="{22E8FDDD-2472-4B19-A7E7-C6168EAFDE28}">
      <dgm:prSet/>
      <dgm:spPr/>
      <dgm:t>
        <a:bodyPr/>
        <a:lstStyle/>
        <a:p>
          <a:endParaRPr lang="ru-RU"/>
        </a:p>
      </dgm:t>
    </dgm:pt>
    <dgm:pt modelId="{DBD6F8E5-3D65-4720-AD6C-94D1AAFBF43D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Быть очень внимательными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866564B-E5E2-454E-9F69-A5BD46027A44}" type="parTrans" cxnId="{8F4D5A8B-3427-401D-8E36-B7D7DBD04CE7}">
      <dgm:prSet/>
      <dgm:spPr/>
      <dgm:t>
        <a:bodyPr/>
        <a:lstStyle/>
        <a:p>
          <a:endParaRPr lang="ru-RU"/>
        </a:p>
      </dgm:t>
    </dgm:pt>
    <dgm:pt modelId="{9E1C7CF8-91D9-4FA8-872C-ADA50A12E957}" type="sibTrans" cxnId="{8F4D5A8B-3427-401D-8E36-B7D7DBD04CE7}">
      <dgm:prSet/>
      <dgm:spPr/>
      <dgm:t>
        <a:bodyPr/>
        <a:lstStyle/>
        <a:p>
          <a:endParaRPr lang="ru-RU"/>
        </a:p>
      </dgm:t>
    </dgm:pt>
    <dgm:pt modelId="{5E7D908A-D862-406E-8599-899102E049DD}" type="pres">
      <dgm:prSet presAssocID="{035A6F8B-B03E-4DB7-9497-BC07A36AE5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1D05BB-86D3-4381-BBA0-924ED6E5A460}" type="pres">
      <dgm:prSet presAssocID="{4ACAB49B-FDC2-4065-B960-8E45CA8F3E45}" presName="parentLin" presStyleCnt="0"/>
      <dgm:spPr/>
    </dgm:pt>
    <dgm:pt modelId="{6B0B88F0-8071-40E3-847C-2D58F933E7A8}" type="pres">
      <dgm:prSet presAssocID="{4ACAB49B-FDC2-4065-B960-8E45CA8F3E4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3B88BA-FDA8-45A5-96B5-CE4FBA5C9999}" type="pres">
      <dgm:prSet presAssocID="{4ACAB49B-FDC2-4065-B960-8E45CA8F3E45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4DBB3-5C45-4EB8-B1C8-60E12E67D96E}" type="pres">
      <dgm:prSet presAssocID="{4ACAB49B-FDC2-4065-B960-8E45CA8F3E45}" presName="negativeSpace" presStyleCnt="0"/>
      <dgm:spPr/>
    </dgm:pt>
    <dgm:pt modelId="{2E569719-25EF-4A50-8ABD-EFFE9136ED38}" type="pres">
      <dgm:prSet presAssocID="{4ACAB49B-FDC2-4065-B960-8E45CA8F3E45}" presName="childText" presStyleLbl="conFgAcc1" presStyleIdx="0" presStyleCnt="3">
        <dgm:presLayoutVars>
          <dgm:bulletEnabled val="1"/>
        </dgm:presLayoutVars>
      </dgm:prSet>
      <dgm:spPr/>
    </dgm:pt>
    <dgm:pt modelId="{AA50AC01-FF61-461A-B0A2-8A14D4024885}" type="pres">
      <dgm:prSet presAssocID="{CE7C6B97-BFDE-4D49-B7CA-ABF0875F0D20}" presName="spaceBetweenRectangles" presStyleCnt="0"/>
      <dgm:spPr/>
    </dgm:pt>
    <dgm:pt modelId="{7294C68A-91B1-49B9-B9CB-1E0F8E3D48F8}" type="pres">
      <dgm:prSet presAssocID="{B7AA52A5-16C4-47E2-9AC9-D2F8F30CB832}" presName="parentLin" presStyleCnt="0"/>
      <dgm:spPr/>
    </dgm:pt>
    <dgm:pt modelId="{7405B41B-CA1D-4B9D-9020-AE563F76031C}" type="pres">
      <dgm:prSet presAssocID="{B7AA52A5-16C4-47E2-9AC9-D2F8F30CB83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06EDD7-AD4D-4269-9D8D-AE3F3F1D84C5}" type="pres">
      <dgm:prSet presAssocID="{B7AA52A5-16C4-47E2-9AC9-D2F8F30CB832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D47F1-A0F0-436D-AF96-21EAB6783A56}" type="pres">
      <dgm:prSet presAssocID="{B7AA52A5-16C4-47E2-9AC9-D2F8F30CB832}" presName="negativeSpace" presStyleCnt="0"/>
      <dgm:spPr/>
    </dgm:pt>
    <dgm:pt modelId="{EA2AD3BF-9517-44D0-94A2-6CF0B069DBC2}" type="pres">
      <dgm:prSet presAssocID="{B7AA52A5-16C4-47E2-9AC9-D2F8F30CB832}" presName="childText" presStyleLbl="conFgAcc1" presStyleIdx="1" presStyleCnt="3">
        <dgm:presLayoutVars>
          <dgm:bulletEnabled val="1"/>
        </dgm:presLayoutVars>
      </dgm:prSet>
      <dgm:spPr/>
    </dgm:pt>
    <dgm:pt modelId="{DA4CD1F8-7009-4117-85BF-BC2D4F90C2DD}" type="pres">
      <dgm:prSet presAssocID="{EBF0F867-BAE9-4F3B-8071-C233C451805C}" presName="spaceBetweenRectangles" presStyleCnt="0"/>
      <dgm:spPr/>
    </dgm:pt>
    <dgm:pt modelId="{584BA006-D4B2-428C-95BA-173A61920542}" type="pres">
      <dgm:prSet presAssocID="{DBD6F8E5-3D65-4720-AD6C-94D1AAFBF43D}" presName="parentLin" presStyleCnt="0"/>
      <dgm:spPr/>
    </dgm:pt>
    <dgm:pt modelId="{1B4DB0F0-51E4-4C07-92C9-06AF7E9920BD}" type="pres">
      <dgm:prSet presAssocID="{DBD6F8E5-3D65-4720-AD6C-94D1AAFBF4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83950E2-2E88-45FF-8720-B25F792859D8}" type="pres">
      <dgm:prSet presAssocID="{DBD6F8E5-3D65-4720-AD6C-94D1AAFBF43D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22ECA-6F78-4712-98B5-8041F369976C}" type="pres">
      <dgm:prSet presAssocID="{DBD6F8E5-3D65-4720-AD6C-94D1AAFBF43D}" presName="negativeSpace" presStyleCnt="0"/>
      <dgm:spPr/>
    </dgm:pt>
    <dgm:pt modelId="{2671FEFA-9A3D-48DA-A39F-0A22DFD494CD}" type="pres">
      <dgm:prSet presAssocID="{DBD6F8E5-3D65-4720-AD6C-94D1AAFBF4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5D5D10-FE6F-45D5-A818-F39A5FF459D1}" type="presOf" srcId="{DBD6F8E5-3D65-4720-AD6C-94D1AAFBF43D}" destId="{683950E2-2E88-45FF-8720-B25F792859D8}" srcOrd="1" destOrd="0" presId="urn:microsoft.com/office/officeart/2005/8/layout/list1"/>
    <dgm:cxn modelId="{22E8FDDD-2472-4B19-A7E7-C6168EAFDE28}" srcId="{035A6F8B-B03E-4DB7-9497-BC07A36AE589}" destId="{B7AA52A5-16C4-47E2-9AC9-D2F8F30CB832}" srcOrd="1" destOrd="0" parTransId="{54E4BA84-B502-43BC-AA93-FFD2751A9192}" sibTransId="{EBF0F867-BAE9-4F3B-8071-C233C451805C}"/>
    <dgm:cxn modelId="{297F86EF-2B58-4A12-A9E6-D5B351F388AE}" type="presOf" srcId="{B7AA52A5-16C4-47E2-9AC9-D2F8F30CB832}" destId="{7405B41B-CA1D-4B9D-9020-AE563F76031C}" srcOrd="0" destOrd="0" presId="urn:microsoft.com/office/officeart/2005/8/layout/list1"/>
    <dgm:cxn modelId="{845C10B8-7E96-43BD-9260-051F72E61E0F}" type="presOf" srcId="{4ACAB49B-FDC2-4065-B960-8E45CA8F3E45}" destId="{7C3B88BA-FDA8-45A5-96B5-CE4FBA5C9999}" srcOrd="1" destOrd="0" presId="urn:microsoft.com/office/officeart/2005/8/layout/list1"/>
    <dgm:cxn modelId="{5064EC96-7E81-4182-B78A-4F3C8B9B3277}" type="presOf" srcId="{4ACAB49B-FDC2-4065-B960-8E45CA8F3E45}" destId="{6B0B88F0-8071-40E3-847C-2D58F933E7A8}" srcOrd="0" destOrd="0" presId="urn:microsoft.com/office/officeart/2005/8/layout/list1"/>
    <dgm:cxn modelId="{937E98E8-C75F-43F7-853B-85D9060841AD}" type="presOf" srcId="{B7AA52A5-16C4-47E2-9AC9-D2F8F30CB832}" destId="{0D06EDD7-AD4D-4269-9D8D-AE3F3F1D84C5}" srcOrd="1" destOrd="0" presId="urn:microsoft.com/office/officeart/2005/8/layout/list1"/>
    <dgm:cxn modelId="{3C1556A3-A816-4FE7-AD14-D882AF4DFBA6}" type="presOf" srcId="{035A6F8B-B03E-4DB7-9497-BC07A36AE589}" destId="{5E7D908A-D862-406E-8599-899102E049DD}" srcOrd="0" destOrd="0" presId="urn:microsoft.com/office/officeart/2005/8/layout/list1"/>
    <dgm:cxn modelId="{661880F8-ABF7-4AF0-B317-BD26EAFBE7B2}" type="presOf" srcId="{DBD6F8E5-3D65-4720-AD6C-94D1AAFBF43D}" destId="{1B4DB0F0-51E4-4C07-92C9-06AF7E9920BD}" srcOrd="0" destOrd="0" presId="urn:microsoft.com/office/officeart/2005/8/layout/list1"/>
    <dgm:cxn modelId="{73FD2645-8BE2-47E4-B6A5-DF961A77B2E2}" srcId="{035A6F8B-B03E-4DB7-9497-BC07A36AE589}" destId="{4ACAB49B-FDC2-4065-B960-8E45CA8F3E45}" srcOrd="0" destOrd="0" parTransId="{43BC9748-C325-48E9-8BCD-174080123B46}" sibTransId="{CE7C6B97-BFDE-4D49-B7CA-ABF0875F0D20}"/>
    <dgm:cxn modelId="{8F4D5A8B-3427-401D-8E36-B7D7DBD04CE7}" srcId="{035A6F8B-B03E-4DB7-9497-BC07A36AE589}" destId="{DBD6F8E5-3D65-4720-AD6C-94D1AAFBF43D}" srcOrd="2" destOrd="0" parTransId="{1866564B-E5E2-454E-9F69-A5BD46027A44}" sibTransId="{9E1C7CF8-91D9-4FA8-872C-ADA50A12E957}"/>
    <dgm:cxn modelId="{E6DCBA26-4585-4B84-8CE3-0AD1F802792B}" type="presParOf" srcId="{5E7D908A-D862-406E-8599-899102E049DD}" destId="{231D05BB-86D3-4381-BBA0-924ED6E5A460}" srcOrd="0" destOrd="0" presId="urn:microsoft.com/office/officeart/2005/8/layout/list1"/>
    <dgm:cxn modelId="{C44C9A94-BA14-4C10-9DA8-C0B47DC0C82B}" type="presParOf" srcId="{231D05BB-86D3-4381-BBA0-924ED6E5A460}" destId="{6B0B88F0-8071-40E3-847C-2D58F933E7A8}" srcOrd="0" destOrd="0" presId="urn:microsoft.com/office/officeart/2005/8/layout/list1"/>
    <dgm:cxn modelId="{7FB98983-E7D1-455E-9951-1295D880BFCD}" type="presParOf" srcId="{231D05BB-86D3-4381-BBA0-924ED6E5A460}" destId="{7C3B88BA-FDA8-45A5-96B5-CE4FBA5C9999}" srcOrd="1" destOrd="0" presId="urn:microsoft.com/office/officeart/2005/8/layout/list1"/>
    <dgm:cxn modelId="{791F4D8C-7023-46DE-8DB2-ABCA1A5CE9B5}" type="presParOf" srcId="{5E7D908A-D862-406E-8599-899102E049DD}" destId="{CC74DBB3-5C45-4EB8-B1C8-60E12E67D96E}" srcOrd="1" destOrd="0" presId="urn:microsoft.com/office/officeart/2005/8/layout/list1"/>
    <dgm:cxn modelId="{0728E9A1-4BC1-40A6-972C-55EEC582EFF4}" type="presParOf" srcId="{5E7D908A-D862-406E-8599-899102E049DD}" destId="{2E569719-25EF-4A50-8ABD-EFFE9136ED38}" srcOrd="2" destOrd="0" presId="urn:microsoft.com/office/officeart/2005/8/layout/list1"/>
    <dgm:cxn modelId="{4BCF41E4-5525-43AF-850E-2267371A761B}" type="presParOf" srcId="{5E7D908A-D862-406E-8599-899102E049DD}" destId="{AA50AC01-FF61-461A-B0A2-8A14D4024885}" srcOrd="3" destOrd="0" presId="urn:microsoft.com/office/officeart/2005/8/layout/list1"/>
    <dgm:cxn modelId="{CB09F4FC-56FB-4E07-A9E0-F7430E66D163}" type="presParOf" srcId="{5E7D908A-D862-406E-8599-899102E049DD}" destId="{7294C68A-91B1-49B9-B9CB-1E0F8E3D48F8}" srcOrd="4" destOrd="0" presId="urn:microsoft.com/office/officeart/2005/8/layout/list1"/>
    <dgm:cxn modelId="{74B90A57-4C43-4697-B141-EE7056A22AE3}" type="presParOf" srcId="{7294C68A-91B1-49B9-B9CB-1E0F8E3D48F8}" destId="{7405B41B-CA1D-4B9D-9020-AE563F76031C}" srcOrd="0" destOrd="0" presId="urn:microsoft.com/office/officeart/2005/8/layout/list1"/>
    <dgm:cxn modelId="{048B344D-FA28-40E0-A750-F7BF1B493D6B}" type="presParOf" srcId="{7294C68A-91B1-49B9-B9CB-1E0F8E3D48F8}" destId="{0D06EDD7-AD4D-4269-9D8D-AE3F3F1D84C5}" srcOrd="1" destOrd="0" presId="urn:microsoft.com/office/officeart/2005/8/layout/list1"/>
    <dgm:cxn modelId="{C37FD26D-FC0E-4F90-8D80-7B547CD8F6DD}" type="presParOf" srcId="{5E7D908A-D862-406E-8599-899102E049DD}" destId="{8D3D47F1-A0F0-436D-AF96-21EAB6783A56}" srcOrd="5" destOrd="0" presId="urn:microsoft.com/office/officeart/2005/8/layout/list1"/>
    <dgm:cxn modelId="{AB81DE0A-121A-4B2A-82FD-FEE4FB6CFE39}" type="presParOf" srcId="{5E7D908A-D862-406E-8599-899102E049DD}" destId="{EA2AD3BF-9517-44D0-94A2-6CF0B069DBC2}" srcOrd="6" destOrd="0" presId="urn:microsoft.com/office/officeart/2005/8/layout/list1"/>
    <dgm:cxn modelId="{99C84B3F-C82E-4790-8BC7-260ABD0BE347}" type="presParOf" srcId="{5E7D908A-D862-406E-8599-899102E049DD}" destId="{DA4CD1F8-7009-4117-85BF-BC2D4F90C2DD}" srcOrd="7" destOrd="0" presId="urn:microsoft.com/office/officeart/2005/8/layout/list1"/>
    <dgm:cxn modelId="{B2259492-4D2E-42F5-9583-DDCA45F82D46}" type="presParOf" srcId="{5E7D908A-D862-406E-8599-899102E049DD}" destId="{584BA006-D4B2-428C-95BA-173A61920542}" srcOrd="8" destOrd="0" presId="urn:microsoft.com/office/officeart/2005/8/layout/list1"/>
    <dgm:cxn modelId="{35738F5F-790B-4F95-9B28-6CCCB7A75DE3}" type="presParOf" srcId="{584BA006-D4B2-428C-95BA-173A61920542}" destId="{1B4DB0F0-51E4-4C07-92C9-06AF7E9920BD}" srcOrd="0" destOrd="0" presId="urn:microsoft.com/office/officeart/2005/8/layout/list1"/>
    <dgm:cxn modelId="{D632F257-2097-4D8A-A45D-CE8D8A8D672B}" type="presParOf" srcId="{584BA006-D4B2-428C-95BA-173A61920542}" destId="{683950E2-2E88-45FF-8720-B25F792859D8}" srcOrd="1" destOrd="0" presId="urn:microsoft.com/office/officeart/2005/8/layout/list1"/>
    <dgm:cxn modelId="{D1447CF5-CB9B-4140-BDEC-55EC96CC7696}" type="presParOf" srcId="{5E7D908A-D862-406E-8599-899102E049DD}" destId="{14B22ECA-6F78-4712-98B5-8041F369976C}" srcOrd="9" destOrd="0" presId="urn:microsoft.com/office/officeart/2005/8/layout/list1"/>
    <dgm:cxn modelId="{4759779A-C683-481F-AE32-F9BBF7976FD3}" type="presParOf" srcId="{5E7D908A-D862-406E-8599-899102E049DD}" destId="{2671FEFA-9A3D-48DA-A39F-0A22DFD494CD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65140C-C18A-401C-902B-C75EB47B2D9B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27E39-0D8B-48CD-B8B4-BE99663CA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4EC63-8068-48F2-B96B-CA1AD2DFEB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440B55-FF6D-4526-9987-81221E7F0F1C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ea typeface="DejaVu Sans"/>
              <a:cs typeface="DejaVu Sans"/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831E697-5623-488C-BBD2-2771839DA8AC}" type="slidenum">
              <a:rPr lang="ru-RU" sz="1200">
                <a:solidFill>
                  <a:srgbClr val="000000"/>
                </a:solidFill>
                <a:ea typeface="DejaVu Sans"/>
                <a:cs typeface="DejaVu Sans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sz="1200">
              <a:solidFill>
                <a:srgbClr val="000000"/>
              </a:solidFill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DDBE-D1A5-457A-8FFF-1F59CB555CFB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569D-7E42-4D57-BC2E-8A5178E43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C2CDB-B17F-4315-B7F8-68D66B30F8DA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71AD-2556-4440-A380-F59BBF006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ADD8-849E-4639-97AB-33872C858336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C4B3-7D80-4CE8-9CF3-5705BC6A4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9726-4533-4BDF-AF6C-C7879BF33F4D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457C-9D5E-4698-89CA-045E98D0E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94B6-0B0D-4F0F-8A0C-1FD8E6F07497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CDCB-590E-4992-952C-ADFE7D02D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AEB9-AAA0-4127-A619-78AC72A30D8E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E6AF-46C8-4403-A43B-842A8CEFD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F99A-25F3-4F18-812D-D83CD65459FB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7D29-9F1F-4346-93FD-94D5ACDC0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CFDC-EA7B-4B80-9331-A82E56A1B169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299F-4887-4CB4-A4D3-F570DA786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C939-F354-4FF3-8D86-3951B0192C7D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AD0FF-1487-4A9A-AA68-ED0CB944A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A3B9-0881-40CC-819B-DECF2BD07CE1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2FBC-737D-4CF5-BFF4-F2A94FA39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5249-89EF-4BE6-9E31-5DB222FB6CE6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2252-B2F7-40A9-868A-D01434ACF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847C40-66B7-42B6-A452-2E840500FACE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8D127D-B12E-45C9-9856-F698D7CC0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0868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08684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8684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08684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0868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997363">
            <a:off x="685800" y="2130425"/>
            <a:ext cx="77724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D86C30"/>
                </a:solidFill>
              </a:rPr>
              <a:t>Урок математики </a:t>
            </a:r>
            <a:br>
              <a:rPr lang="ru-RU" sz="5400" dirty="0" smtClean="0">
                <a:solidFill>
                  <a:srgbClr val="D86C30"/>
                </a:solidFill>
              </a:rPr>
            </a:br>
            <a:r>
              <a:rPr lang="ru-RU" sz="5400" dirty="0" smtClean="0">
                <a:solidFill>
                  <a:srgbClr val="D86C30"/>
                </a:solidFill>
              </a:rPr>
              <a:t>во 2 классе на тему «Сложение вида 87+13» </a:t>
            </a:r>
            <a:endParaRPr lang="ru-RU" sz="5400" dirty="0">
              <a:solidFill>
                <a:srgbClr val="D86C3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4786322"/>
            <a:ext cx="6400800" cy="164307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 smtClean="0"/>
              <a:t>Ондар</a:t>
            </a:r>
            <a:r>
              <a:rPr lang="ru-RU" sz="2800" dirty="0" smtClean="0"/>
              <a:t> </a:t>
            </a:r>
            <a:r>
              <a:rPr lang="ru-RU" sz="2800" dirty="0" err="1" smtClean="0"/>
              <a:t>Долаана</a:t>
            </a:r>
            <a:r>
              <a:rPr lang="ru-RU" sz="2800" dirty="0" smtClean="0"/>
              <a:t> Алексеевна, учитель начальных классов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МБОУ «НОШ» с. Хову-Аксы</a:t>
            </a:r>
            <a:endParaRPr lang="ru-RU" sz="28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Выполни моё задание. Скажу !</a:t>
            </a:r>
            <a:endParaRPr lang="ru-RU" dirty="0"/>
          </a:p>
        </p:txBody>
      </p:sp>
      <p:pic>
        <p:nvPicPr>
          <p:cNvPr id="4" name="Содержимое 3" descr="1289645507_gusi-lebedi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00174"/>
            <a:ext cx="4302849" cy="4786322"/>
          </a:xfrm>
          <a:effectLst>
            <a:softEdge rad="6350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001000" y="5500688"/>
            <a:ext cx="857250" cy="92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72313" y="5500688"/>
            <a:ext cx="857250" cy="92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43625" y="5500688"/>
            <a:ext cx="857250" cy="92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14938" y="5500688"/>
            <a:ext cx="857250" cy="92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86250" y="5500688"/>
            <a:ext cx="857250" cy="92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28875" y="5500688"/>
            <a:ext cx="857250" cy="92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71625" y="5500688"/>
            <a:ext cx="857250" cy="92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14375" y="5500688"/>
            <a:ext cx="857250" cy="92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1643063"/>
            <a:ext cx="857250" cy="928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50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25" y="1643063"/>
            <a:ext cx="857250" cy="928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70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0313" y="1643063"/>
            <a:ext cx="857250" cy="928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90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72438" y="1643063"/>
            <a:ext cx="857250" cy="928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43750" y="1643063"/>
            <a:ext cx="857250" cy="928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60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15063" y="1643063"/>
            <a:ext cx="857250" cy="928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80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86375" y="1643063"/>
            <a:ext cx="857250" cy="928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57688" y="1643063"/>
            <a:ext cx="857250" cy="928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29000" y="1643063"/>
            <a:ext cx="857250" cy="928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57563" y="5500688"/>
            <a:ext cx="857250" cy="92868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393 L -0.50295 0.5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20486 0.5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61875 0.5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1007 0.560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40174 0.556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21007 0.560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50174 0.560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8837 0.560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59705 0.56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Выполни моё задание. Скажу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Прямоугольник 17"/>
          <p:cNvSpPr>
            <a:spLocks noChangeArrowheads="1"/>
          </p:cNvSpPr>
          <p:nvPr/>
        </p:nvSpPr>
        <p:spPr bwMode="auto">
          <a:xfrm>
            <a:off x="1214438" y="2714625"/>
            <a:ext cx="615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latin typeface="Century Gothic" pitchFamily="34" charset="0"/>
            </a:endParaRPr>
          </a:p>
        </p:txBody>
      </p:sp>
      <p:sp>
        <p:nvSpPr>
          <p:cNvPr id="14340" name="Прямоугольник 19"/>
          <p:cNvSpPr>
            <a:spLocks noChangeArrowheads="1"/>
          </p:cNvSpPr>
          <p:nvPr/>
        </p:nvSpPr>
        <p:spPr bwMode="auto">
          <a:xfrm>
            <a:off x="2786063" y="3429000"/>
            <a:ext cx="184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 b="1">
              <a:latin typeface="Century Gothic" pitchFamily="34" charset="0"/>
            </a:endParaRPr>
          </a:p>
        </p:txBody>
      </p:sp>
      <p:sp>
        <p:nvSpPr>
          <p:cNvPr id="14341" name="Прямоугольник 20"/>
          <p:cNvSpPr>
            <a:spLocks noChangeArrowheads="1"/>
          </p:cNvSpPr>
          <p:nvPr/>
        </p:nvSpPr>
        <p:spPr bwMode="auto">
          <a:xfrm>
            <a:off x="1143000" y="3429000"/>
            <a:ext cx="184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 b="1">
              <a:latin typeface="Century Gothic" pitchFamily="34" charset="0"/>
            </a:endParaRPr>
          </a:p>
        </p:txBody>
      </p:sp>
      <p:sp>
        <p:nvSpPr>
          <p:cNvPr id="14342" name="Прямоугольник 21"/>
          <p:cNvSpPr>
            <a:spLocks noChangeArrowheads="1"/>
          </p:cNvSpPr>
          <p:nvPr/>
        </p:nvSpPr>
        <p:spPr bwMode="auto">
          <a:xfrm>
            <a:off x="1143000" y="4143375"/>
            <a:ext cx="184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 b="1">
              <a:latin typeface="Century Gothic" pitchFamily="34" charset="0"/>
            </a:endParaRPr>
          </a:p>
        </p:txBody>
      </p:sp>
      <p:sp>
        <p:nvSpPr>
          <p:cNvPr id="14343" name="Прямоугольник 22"/>
          <p:cNvSpPr>
            <a:spLocks noChangeArrowheads="1"/>
          </p:cNvSpPr>
          <p:nvPr/>
        </p:nvSpPr>
        <p:spPr bwMode="auto">
          <a:xfrm>
            <a:off x="2786063" y="4143375"/>
            <a:ext cx="184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 b="1">
              <a:latin typeface="Century Gothic" pitchFamily="34" charset="0"/>
            </a:endParaRPr>
          </a:p>
        </p:txBody>
      </p:sp>
      <p:sp>
        <p:nvSpPr>
          <p:cNvPr id="14344" name="Прямоугольник 24"/>
          <p:cNvSpPr>
            <a:spLocks noChangeArrowheads="1"/>
          </p:cNvSpPr>
          <p:nvPr/>
        </p:nvSpPr>
        <p:spPr bwMode="auto">
          <a:xfrm>
            <a:off x="1143000" y="4857750"/>
            <a:ext cx="184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 b="1">
              <a:latin typeface="Century Gothic" pitchFamily="34" charset="0"/>
            </a:endParaRPr>
          </a:p>
        </p:txBody>
      </p:sp>
      <p:pic>
        <p:nvPicPr>
          <p:cNvPr id="2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54400" y="2000250"/>
            <a:ext cx="5216525" cy="3929063"/>
          </a:xfrm>
          <a:ln w="38100">
            <a:solidFill>
              <a:srgbClr val="993366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28625" y="1928813"/>
            <a:ext cx="285750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100 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500438"/>
            <a:ext cx="350043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100 ЛИЦА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857750"/>
            <a:ext cx="3286125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ВО100 К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/>
              <a:t>Я тетрадь свою открою</a:t>
            </a:r>
          </a:p>
          <a:p>
            <a:pPr eaLnBrk="1" hangingPunct="1">
              <a:buFontTx/>
              <a:buNone/>
            </a:pPr>
            <a:r>
              <a:rPr lang="ru-RU" sz="4000" b="1" smtClean="0"/>
              <a:t>И как надо положу.</a:t>
            </a:r>
          </a:p>
          <a:p>
            <a:pPr eaLnBrk="1" hangingPunct="1">
              <a:buFontTx/>
              <a:buNone/>
            </a:pPr>
            <a:r>
              <a:rPr lang="ru-RU" sz="4000" b="1" smtClean="0"/>
              <a:t>Я, друзья, от вас не скрою:</a:t>
            </a:r>
          </a:p>
          <a:p>
            <a:pPr eaLnBrk="1" hangingPunct="1">
              <a:buFontTx/>
              <a:buNone/>
            </a:pPr>
            <a:r>
              <a:rPr lang="ru-RU" sz="4000" b="1" smtClean="0"/>
              <a:t>Ручку я вот так держу.</a:t>
            </a:r>
          </a:p>
          <a:p>
            <a:pPr eaLnBrk="1" hangingPunct="1">
              <a:buFontTx/>
              <a:buNone/>
            </a:pPr>
            <a:r>
              <a:rPr lang="ru-RU" sz="4000" b="1" smtClean="0"/>
              <a:t>Сяду прямо, не согнусь,</a:t>
            </a:r>
          </a:p>
          <a:p>
            <a:pPr eaLnBrk="1" hangingPunct="1">
              <a:buFontTx/>
              <a:buNone/>
            </a:pPr>
            <a:r>
              <a:rPr lang="ru-RU" sz="4000" b="1" smtClean="0"/>
              <a:t>За работу я возьмусь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75" y="2286000"/>
            <a:ext cx="2143125" cy="3286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2286000"/>
            <a:ext cx="2143125" cy="3286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25" y="2286000"/>
            <a:ext cx="2143125" cy="3286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285875" y="3429001"/>
            <a:ext cx="3214687" cy="10715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2286000" y="2357438"/>
            <a:ext cx="114300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 rot="1024955">
            <a:off x="3986213" y="2233613"/>
            <a:ext cx="1471612" cy="3416300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 rot="1024955">
            <a:off x="6113463" y="2212975"/>
            <a:ext cx="1470025" cy="3414713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smtClean="0">
                <a:solidFill>
                  <a:srgbClr val="00B0F0"/>
                </a:solidFill>
                <a:effectLst/>
              </a:rPr>
              <a:t>Реши примеры .Скажу!</a:t>
            </a:r>
          </a:p>
        </p:txBody>
      </p:sp>
      <p:sp>
        <p:nvSpPr>
          <p:cNvPr id="8195" name="Содержимое 6"/>
          <p:cNvSpPr>
            <a:spLocks noGrp="1"/>
          </p:cNvSpPr>
          <p:nvPr>
            <p:ph idx="1"/>
          </p:nvPr>
        </p:nvSpPr>
        <p:spPr>
          <a:xfrm>
            <a:off x="4071938" y="1357313"/>
            <a:ext cx="4586287" cy="5143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smtClean="0"/>
              <a:t>23+77</a:t>
            </a:r>
          </a:p>
          <a:p>
            <a:pPr algn="ctr" eaLnBrk="1" hangingPunct="1">
              <a:buFontTx/>
              <a:buNone/>
            </a:pPr>
            <a:r>
              <a:rPr lang="ru-RU" sz="5400" b="1" smtClean="0"/>
              <a:t>48+52</a:t>
            </a:r>
          </a:p>
          <a:p>
            <a:pPr algn="ctr" eaLnBrk="1" hangingPunct="1">
              <a:buFontTx/>
              <a:buNone/>
            </a:pPr>
            <a:r>
              <a:rPr lang="ru-RU" sz="5400" b="1" smtClean="0"/>
              <a:t>36+14</a:t>
            </a:r>
          </a:p>
          <a:p>
            <a:pPr algn="ctr" eaLnBrk="1" hangingPunct="1">
              <a:buFontTx/>
              <a:buNone/>
            </a:pPr>
            <a:r>
              <a:rPr lang="ru-RU" sz="5400" b="1" smtClean="0"/>
              <a:t>76+14</a:t>
            </a:r>
          </a:p>
          <a:p>
            <a:pPr algn="ctr" eaLnBrk="1" hangingPunct="1">
              <a:buFontTx/>
              <a:buNone/>
            </a:pPr>
            <a:r>
              <a:rPr lang="ru-RU" sz="5400" b="1" smtClean="0"/>
              <a:t>65+35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1625" y="2286000"/>
            <a:ext cx="1841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25" y="2928938"/>
            <a:ext cx="1841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25" y="3643313"/>
            <a:ext cx="1841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500" y="2286000"/>
            <a:ext cx="1841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63" y="2928938"/>
            <a:ext cx="1841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1938" y="3571875"/>
            <a:ext cx="1841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0875" y="2286000"/>
            <a:ext cx="1841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0875" y="3000375"/>
            <a:ext cx="1841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Picture 2" descr="http://illustrators.ru/illustrations/424445_original.jpg?1333802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50"/>
            <a:ext cx="3344862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Задача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Научимся складывать примеры в столбик, сумма которых 100.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Физминутка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Все ребята дружно встали</a:t>
            </a:r>
            <a:endParaRPr lang="ru-RU" sz="48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И на месте зашагали. 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На носочках потянулись. 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Вверх и в стороны прогнулись. 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Вот и стали мы сильней, 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Здоровей и веселей! 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4800" smtClean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llustrators.ru/illustrations/351399_original.jpg?1310416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42875"/>
            <a:ext cx="635793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1507" name="Picture 2" descr="Гуси-лебе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14375"/>
            <a:ext cx="47625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AppData\Local\Microsoft\Windows\Temporary Internet Files\Content.IE5\8F491969\MC900437455[1]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8611" name="Picture 3" descr="C:\Users\Администратор\AppData\Local\Microsoft\Windows\Temporary Internet Files\Content.IE5\BX0RETHU\MC90043258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14313"/>
            <a:ext cx="3357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0.09328 C -0.08767 0.04328 -0.0276 -0.00649 0.01424 -0.0007 C 0.05608 0.00509 0.06458 0.12523 0.10399 0.1287 C 0.1434 0.13217 0.19913 0.02384 0.25104 0.02083 C 0.30295 0.01782 0.36302 0.13287 0.4158 0.11088 C 0.46858 0.08888 0.54271 -0.07778 0.56719 -0.11065 C 0.59167 -0.14352 0.55799 -0.09422 0.56285 -0.08704 C 0.56771 -0.07987 0.59097 -0.07061 0.59653 -0.06737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Реши столбиком пример 87+13 . Спрячу!</a:t>
            </a:r>
            <a:endParaRPr lang="ru-RU" dirty="0"/>
          </a:p>
        </p:txBody>
      </p:sp>
      <p:pic>
        <p:nvPicPr>
          <p:cNvPr id="6146" name="Picture 2" descr="http://umnyedetki.ru/skazki/ris_skazki/h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571625"/>
            <a:ext cx="6762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Пишу десятки под десятками, единицы под единицами.</a:t>
            </a:r>
          </a:p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Складываю единицы…</a:t>
            </a:r>
          </a:p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Складываю десятки…</a:t>
            </a:r>
          </a:p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Читаю ответ…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2.gstatic.com/images?q=tbn:ANd9GcQ0QwH9qiK0BBarZKTXyy4dFnI0gm9ZsAfKxynb5r7JC20NoU3S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42938"/>
            <a:ext cx="7758113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Проверка: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63" y="1928813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38" y="1928813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3" y="1928813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8" y="1928813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0438" y="2928938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4813" y="2928938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5125" y="1928813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50" y="1928813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5938" y="2928938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1563" y="2928938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5</a:t>
            </a:r>
          </a:p>
        </p:txBody>
      </p:sp>
      <p:sp>
        <p:nvSpPr>
          <p:cNvPr id="14" name="Плюс 13"/>
          <p:cNvSpPr/>
          <p:nvPr/>
        </p:nvSpPr>
        <p:spPr>
          <a:xfrm>
            <a:off x="642938" y="2714625"/>
            <a:ext cx="500062" cy="428625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pc="-150" dirty="0"/>
              <a:t>+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4000500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00438" y="4000500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1563" y="4000500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85938" y="4000500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Минус 18"/>
          <p:cNvSpPr/>
          <p:nvPr/>
        </p:nvSpPr>
        <p:spPr>
          <a:xfrm>
            <a:off x="785813" y="3929063"/>
            <a:ext cx="2000250" cy="460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3071813" y="3929063"/>
            <a:ext cx="2286000" cy="714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люс 20"/>
          <p:cNvSpPr/>
          <p:nvPr/>
        </p:nvSpPr>
        <p:spPr>
          <a:xfrm>
            <a:off x="3071813" y="2786063"/>
            <a:ext cx="428625" cy="3571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715125" y="2928938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00750" y="2928938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15125" y="3929063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50" y="3929063"/>
            <a:ext cx="714375" cy="10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Минус 25"/>
          <p:cNvSpPr/>
          <p:nvPr/>
        </p:nvSpPr>
        <p:spPr>
          <a:xfrm>
            <a:off x="5500688" y="2857500"/>
            <a:ext cx="571500" cy="1174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5715000" y="3929063"/>
            <a:ext cx="2071688" cy="460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289645451_gusi-lebedi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 bwMode="auto">
          <a:xfrm>
            <a:off x="4714876" y="571480"/>
            <a:ext cx="4064854" cy="552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Реши задачу №3, </a:t>
            </a:r>
            <a:r>
              <a:rPr lang="ru-RU" dirty="0" err="1" smtClean="0"/>
              <a:t>стр</a:t>
            </a:r>
            <a:r>
              <a:rPr lang="ru-RU" dirty="0" smtClean="0"/>
              <a:t> 16. Спрячу 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2" descr="E: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214688"/>
            <a:ext cx="39719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3500438"/>
            <a:ext cx="944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3500438"/>
            <a:ext cx="944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786188"/>
            <a:ext cx="944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4071938"/>
            <a:ext cx="944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4071938"/>
            <a:ext cx="944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71475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357563"/>
            <a:ext cx="944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071813"/>
            <a:ext cx="944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857500"/>
            <a:ext cx="94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357563"/>
            <a:ext cx="944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857500"/>
            <a:ext cx="94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E: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000375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Текст 48"/>
          <p:cNvSpPr>
            <a:spLocks noGrp="1"/>
          </p:cNvSpPr>
          <p:nvPr>
            <p:ph type="body" idx="1"/>
          </p:nvPr>
        </p:nvSpPr>
        <p:spPr>
          <a:xfrm>
            <a:off x="722313" y="3571875"/>
            <a:ext cx="7772400" cy="25717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– 5 = 7 (я.) – осталось в вазе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+ 2 = 9 (я.) – стало</a:t>
            </a:r>
          </a:p>
          <a:p>
            <a:pPr marL="457200" indent="-457200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В вазе стало 9 яблок.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E:\Рисунок2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43063"/>
            <a:ext cx="942975" cy="954087"/>
          </a:xfrm>
          <a:noFill/>
        </p:spPr>
      </p:pic>
      <p:pic>
        <p:nvPicPr>
          <p:cNvPr id="27652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643188"/>
            <a:ext cx="944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643188"/>
            <a:ext cx="942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571750"/>
            <a:ext cx="101441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71625"/>
            <a:ext cx="942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1571625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571625"/>
            <a:ext cx="94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571625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571625"/>
            <a:ext cx="94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571625"/>
            <a:ext cx="94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571625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571625"/>
            <a:ext cx="94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/>
          <p:nvPr/>
        </p:nvCxnSpPr>
        <p:spPr>
          <a:xfrm rot="5400000">
            <a:off x="2928938" y="2643188"/>
            <a:ext cx="928687" cy="9286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178844" y="2750344"/>
            <a:ext cx="785813" cy="714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1178719" y="2750344"/>
            <a:ext cx="857250" cy="785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7643813" y="1714500"/>
            <a:ext cx="857250" cy="714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6822281" y="1750219"/>
            <a:ext cx="714375" cy="6429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57175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E: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643188"/>
            <a:ext cx="944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mnyedetki.ru/skazki/ris_skazki/h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928688"/>
            <a:ext cx="7048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9645480_gusi-lebedi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42984"/>
            <a:ext cx="4071966" cy="5072098"/>
          </a:xfrm>
          <a:effectLst>
            <a:softEdge rad="6350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285875" y="2428875"/>
            <a:ext cx="928688" cy="6429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43313" y="2357438"/>
            <a:ext cx="1928812" cy="8572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572125" y="2857500"/>
            <a:ext cx="1285875" cy="3571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2098862">
            <a:off x="1457325" y="2241550"/>
            <a:ext cx="1019175" cy="428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 см</a:t>
            </a:r>
          </a:p>
        </p:txBody>
      </p:sp>
      <p:sp>
        <p:nvSpPr>
          <p:cNvPr id="22" name="Прямоугольник 21"/>
          <p:cNvSpPr/>
          <p:nvPr/>
        </p:nvSpPr>
        <p:spPr>
          <a:xfrm rot="20059855">
            <a:off x="2435225" y="2214563"/>
            <a:ext cx="1119188" cy="476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3 см</a:t>
            </a:r>
          </a:p>
        </p:txBody>
      </p:sp>
      <p:sp>
        <p:nvSpPr>
          <p:cNvPr id="24" name="Прямоугольник 23"/>
          <p:cNvSpPr/>
          <p:nvPr/>
        </p:nvSpPr>
        <p:spPr>
          <a:xfrm rot="9939289" flipV="1">
            <a:off x="5495925" y="2501900"/>
            <a:ext cx="1208088" cy="501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 см</a:t>
            </a: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 rot="1418058">
            <a:off x="3810000" y="2244725"/>
            <a:ext cx="1797050" cy="506413"/>
          </a:xfr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/>
              <a:t>4 см</a:t>
            </a:r>
            <a:endParaRPr lang="ru-RU" sz="24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214563" y="2357438"/>
            <a:ext cx="1428750" cy="714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1747" name="Picture 2" descr="сказка гуси лебед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85750"/>
            <a:ext cx="8477250" cy="6357938"/>
          </a:xfr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г класс\Downloads\solnychk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57188"/>
            <a:ext cx="63817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400" smtClean="0"/>
              <a:t>№ 4, № 5, стр 16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2г класс\Downloads\солныш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714500"/>
            <a:ext cx="232886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2г класс\Downloads\солнышк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428625"/>
            <a:ext cx="2328863" cy="2317750"/>
          </a:xfrm>
          <a:noFill/>
        </p:spPr>
      </p:pic>
      <p:pic>
        <p:nvPicPr>
          <p:cNvPr id="33796" name="Picture 4" descr="C:\Users\2г класс\Downloads\ту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786063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C:\Users\2г класс\Downloads\ту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500563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Мы думали, решали, отвечали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И друг другу помогали.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Поработали отлично,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Отдохнём сейчас все дружно.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820" name="Picture 6" descr="AG0037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572000"/>
            <a:ext cx="1857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52413"/>
            <a:ext cx="8229600" cy="2197101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6147" name="Oval 2"/>
          <p:cNvSpPr>
            <a:spLocks noChangeArrowheads="1"/>
          </p:cNvSpPr>
          <p:nvPr/>
        </p:nvSpPr>
        <p:spPr bwMode="auto"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Oval 3"/>
          <p:cNvSpPr>
            <a:spLocks noChangeArrowheads="1"/>
          </p:cNvSpPr>
          <p:nvPr/>
        </p:nvSpPr>
        <p:spPr bwMode="auto"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Oval 8"/>
          <p:cNvSpPr>
            <a:spLocks noChangeArrowheads="1"/>
          </p:cNvSpPr>
          <p:nvPr/>
        </p:nvSpPr>
        <p:spPr bwMode="auto"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Oval 9"/>
          <p:cNvSpPr>
            <a:spLocks noChangeArrowheads="1"/>
          </p:cNvSpPr>
          <p:nvPr/>
        </p:nvSpPr>
        <p:spPr bwMode="auto"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24275" y="457200"/>
            <a:ext cx="1138238" cy="1022350"/>
            <a:chOff x="2346" y="288"/>
            <a:chExt cx="717" cy="644"/>
          </a:xfrm>
        </p:grpSpPr>
        <p:pic>
          <p:nvPicPr>
            <p:cNvPr id="6298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6" y="288"/>
              <a:ext cx="718" cy="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2518" y="456"/>
              <a:ext cx="350" cy="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DejaVu Sans" charset="0"/>
                  <a:cs typeface="DejaVu Sans" charset="0"/>
                </a:rPr>
                <a:t>2</a:t>
              </a:r>
            </a:p>
          </p:txBody>
        </p:sp>
      </p:grpSp>
      <p:sp>
        <p:nvSpPr>
          <p:cNvPr id="6156" name="Oval 13"/>
          <p:cNvSpPr>
            <a:spLocks noChangeArrowheads="1"/>
          </p:cNvSpPr>
          <p:nvPr/>
        </p:nvSpPr>
        <p:spPr bwMode="auto">
          <a:xfrm>
            <a:off x="1690688" y="835025"/>
            <a:ext cx="428625" cy="428625"/>
          </a:xfrm>
          <a:prstGeom prst="ellipse">
            <a:avLst/>
          </a:pr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Oval 14"/>
          <p:cNvSpPr>
            <a:spLocks noChangeArrowheads="1"/>
          </p:cNvSpPr>
          <p:nvPr/>
        </p:nvSpPr>
        <p:spPr bwMode="auto">
          <a:xfrm>
            <a:off x="1714500" y="1500188"/>
            <a:ext cx="428625" cy="428625"/>
          </a:xfrm>
          <a:prstGeom prst="ellipse">
            <a:avLst/>
          </a:pr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Oval 15"/>
          <p:cNvSpPr>
            <a:spLocks noChangeArrowheads="1"/>
          </p:cNvSpPr>
          <p:nvPr/>
        </p:nvSpPr>
        <p:spPr bwMode="auto">
          <a:xfrm>
            <a:off x="1000125" y="1500188"/>
            <a:ext cx="428625" cy="428625"/>
          </a:xfrm>
          <a:prstGeom prst="ellipse">
            <a:avLst/>
          </a:pr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Oval 16"/>
          <p:cNvSpPr>
            <a:spLocks noChangeArrowheads="1"/>
          </p:cNvSpPr>
          <p:nvPr/>
        </p:nvSpPr>
        <p:spPr bwMode="auto">
          <a:xfrm>
            <a:off x="1000125" y="785813"/>
            <a:ext cx="428625" cy="428625"/>
          </a:xfrm>
          <a:prstGeom prst="ellipse">
            <a:avLst/>
          </a:pr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Oval 17"/>
          <p:cNvSpPr>
            <a:spLocks noChangeArrowheads="1"/>
          </p:cNvSpPr>
          <p:nvPr/>
        </p:nvSpPr>
        <p:spPr bwMode="auto">
          <a:xfrm>
            <a:off x="1785938" y="1143000"/>
            <a:ext cx="428625" cy="428625"/>
          </a:xfrm>
          <a:prstGeom prst="ellipse">
            <a:avLst/>
          </a:pr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Oval 18"/>
          <p:cNvSpPr>
            <a:spLocks noChangeArrowheads="1"/>
          </p:cNvSpPr>
          <p:nvPr/>
        </p:nvSpPr>
        <p:spPr bwMode="auto">
          <a:xfrm>
            <a:off x="857250" y="1143000"/>
            <a:ext cx="428625" cy="428625"/>
          </a:xfrm>
          <a:prstGeom prst="ellipse">
            <a:avLst/>
          </a:pr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Oval 19"/>
          <p:cNvSpPr>
            <a:spLocks noChangeArrowheads="1"/>
          </p:cNvSpPr>
          <p:nvPr/>
        </p:nvSpPr>
        <p:spPr bwMode="auto">
          <a:xfrm>
            <a:off x="1357313" y="1643063"/>
            <a:ext cx="428625" cy="428625"/>
          </a:xfrm>
          <a:prstGeom prst="ellipse">
            <a:avLst/>
          </a:pr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Oval 20"/>
          <p:cNvSpPr>
            <a:spLocks noChangeArrowheads="1"/>
          </p:cNvSpPr>
          <p:nvPr/>
        </p:nvSpPr>
        <p:spPr bwMode="auto">
          <a:xfrm>
            <a:off x="1357313" y="642938"/>
            <a:ext cx="428625" cy="428625"/>
          </a:xfrm>
          <a:prstGeom prst="ellipse">
            <a:avLst/>
          </a:pr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011238" y="817563"/>
            <a:ext cx="1133475" cy="1016000"/>
            <a:chOff x="637" y="515"/>
            <a:chExt cx="714" cy="640"/>
          </a:xfrm>
        </p:grpSpPr>
        <p:pic>
          <p:nvPicPr>
            <p:cNvPr id="6296" name="Picture 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" y="515"/>
              <a:ext cx="715" cy="6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808" y="681"/>
              <a:ext cx="350" cy="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DejaVu Sans" charset="0"/>
                  <a:cs typeface="DejaVu Sans" charset="0"/>
                </a:rPr>
                <a:t>4</a:t>
              </a:r>
            </a:p>
          </p:txBody>
        </p:sp>
      </p:grpSp>
      <p:sp>
        <p:nvSpPr>
          <p:cNvPr id="6165" name="Oval 24"/>
          <p:cNvSpPr>
            <a:spLocks noChangeArrowheads="1"/>
          </p:cNvSpPr>
          <p:nvPr/>
        </p:nvSpPr>
        <p:spPr bwMode="auto"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Oval 25"/>
          <p:cNvSpPr>
            <a:spLocks noChangeArrowheads="1"/>
          </p:cNvSpPr>
          <p:nvPr/>
        </p:nvSpPr>
        <p:spPr bwMode="auto"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7" name="Oval 26"/>
          <p:cNvSpPr>
            <a:spLocks noChangeArrowheads="1"/>
          </p:cNvSpPr>
          <p:nvPr/>
        </p:nvSpPr>
        <p:spPr bwMode="auto"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8" name="Oval 27"/>
          <p:cNvSpPr>
            <a:spLocks noChangeArrowheads="1"/>
          </p:cNvSpPr>
          <p:nvPr/>
        </p:nvSpPr>
        <p:spPr bwMode="auto"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9" name="Oval 28"/>
          <p:cNvSpPr>
            <a:spLocks noChangeArrowheads="1"/>
          </p:cNvSpPr>
          <p:nvPr/>
        </p:nvSpPr>
        <p:spPr bwMode="auto"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0" name="Oval 29"/>
          <p:cNvSpPr>
            <a:spLocks noChangeArrowheads="1"/>
          </p:cNvSpPr>
          <p:nvPr/>
        </p:nvSpPr>
        <p:spPr bwMode="auto"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1" name="Oval 30"/>
          <p:cNvSpPr>
            <a:spLocks noChangeArrowheads="1"/>
          </p:cNvSpPr>
          <p:nvPr/>
        </p:nvSpPr>
        <p:spPr bwMode="auto"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2" name="Oval 31"/>
          <p:cNvSpPr>
            <a:spLocks noChangeArrowheads="1"/>
          </p:cNvSpPr>
          <p:nvPr/>
        </p:nvSpPr>
        <p:spPr bwMode="auto"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699375" y="1420813"/>
            <a:ext cx="1138238" cy="1022350"/>
            <a:chOff x="4850" y="895"/>
            <a:chExt cx="717" cy="644"/>
          </a:xfrm>
        </p:grpSpPr>
        <p:pic>
          <p:nvPicPr>
            <p:cNvPr id="6294" name="Picture 3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50" y="895"/>
              <a:ext cx="718" cy="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06" name="Text Box 34"/>
            <p:cNvSpPr txBox="1">
              <a:spLocks noChangeArrowheads="1"/>
            </p:cNvSpPr>
            <p:nvPr/>
          </p:nvSpPr>
          <p:spPr bwMode="auto">
            <a:xfrm>
              <a:off x="5023" y="1062"/>
              <a:ext cx="350" cy="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4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DejaVu Sans" charset="0"/>
                  <a:cs typeface="DejaVu Sans" charset="0"/>
                </a:rPr>
                <a:t>5</a:t>
              </a:r>
            </a:p>
          </p:txBody>
        </p:sp>
      </p:grpSp>
      <p:sp>
        <p:nvSpPr>
          <p:cNvPr id="6174" name="Oval 35"/>
          <p:cNvSpPr>
            <a:spLocks noChangeArrowheads="1"/>
          </p:cNvSpPr>
          <p:nvPr/>
        </p:nvSpPr>
        <p:spPr bwMode="auto">
          <a:xfrm rot="2580000">
            <a:off x="6342063" y="766763"/>
            <a:ext cx="169862" cy="46037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5" name="Oval 36"/>
          <p:cNvSpPr>
            <a:spLocks noChangeArrowheads="1"/>
          </p:cNvSpPr>
          <p:nvPr/>
        </p:nvSpPr>
        <p:spPr bwMode="auto"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6" name="Oval 37"/>
          <p:cNvSpPr>
            <a:spLocks noChangeArrowheads="1"/>
          </p:cNvSpPr>
          <p:nvPr/>
        </p:nvSpPr>
        <p:spPr bwMode="auto">
          <a:xfrm rot="-1680000">
            <a:off x="6691313" y="771525"/>
            <a:ext cx="46037" cy="33020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7" name="Oval 38"/>
          <p:cNvSpPr>
            <a:spLocks noChangeArrowheads="1"/>
          </p:cNvSpPr>
          <p:nvPr/>
        </p:nvSpPr>
        <p:spPr bwMode="auto">
          <a:xfrm rot="19200000" flipH="1">
            <a:off x="5403850" y="1706563"/>
            <a:ext cx="455613" cy="8731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8" name="Oval 39"/>
          <p:cNvSpPr>
            <a:spLocks noChangeArrowheads="1"/>
          </p:cNvSpPr>
          <p:nvPr/>
        </p:nvSpPr>
        <p:spPr bwMode="auto">
          <a:xfrm rot="2340000" flipH="1">
            <a:off x="5319713" y="1400175"/>
            <a:ext cx="454025" cy="619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9" name="Oval 40"/>
          <p:cNvSpPr>
            <a:spLocks noChangeArrowheads="1"/>
          </p:cNvSpPr>
          <p:nvPr/>
        </p:nvSpPr>
        <p:spPr bwMode="auto"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0" name="Oval 41"/>
          <p:cNvSpPr>
            <a:spLocks noChangeArrowheads="1"/>
          </p:cNvSpPr>
          <p:nvPr/>
        </p:nvSpPr>
        <p:spPr bwMode="auto"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1" name="Oval 42"/>
          <p:cNvSpPr>
            <a:spLocks noChangeArrowheads="1"/>
          </p:cNvSpPr>
          <p:nvPr/>
        </p:nvSpPr>
        <p:spPr bwMode="auto"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2" name="Oval 43"/>
          <p:cNvSpPr>
            <a:spLocks noChangeArrowheads="1"/>
          </p:cNvSpPr>
          <p:nvPr/>
        </p:nvSpPr>
        <p:spPr bwMode="auto"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3" name="Oval 44"/>
          <p:cNvSpPr>
            <a:spLocks noChangeArrowheads="1"/>
          </p:cNvSpPr>
          <p:nvPr/>
        </p:nvSpPr>
        <p:spPr bwMode="auto">
          <a:xfrm rot="2580000">
            <a:off x="2636838" y="336550"/>
            <a:ext cx="169862" cy="4445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4" name="Oval 45"/>
          <p:cNvSpPr>
            <a:spLocks noChangeArrowheads="1"/>
          </p:cNvSpPr>
          <p:nvPr/>
        </p:nvSpPr>
        <p:spPr bwMode="auto"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5" name="Oval 46"/>
          <p:cNvSpPr>
            <a:spLocks noChangeArrowheads="1"/>
          </p:cNvSpPr>
          <p:nvPr/>
        </p:nvSpPr>
        <p:spPr bwMode="auto">
          <a:xfrm rot="-1680000">
            <a:off x="2987675" y="339725"/>
            <a:ext cx="44450" cy="331788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6" name="Oval 47"/>
          <p:cNvSpPr>
            <a:spLocks noChangeArrowheads="1"/>
          </p:cNvSpPr>
          <p:nvPr/>
        </p:nvSpPr>
        <p:spPr bwMode="auto">
          <a:xfrm rot="2580000">
            <a:off x="207963" y="1765300"/>
            <a:ext cx="169862" cy="444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7" name="Oval 48"/>
          <p:cNvSpPr>
            <a:spLocks noChangeArrowheads="1"/>
          </p:cNvSpPr>
          <p:nvPr/>
        </p:nvSpPr>
        <p:spPr bwMode="auto"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8" name="Oval 49"/>
          <p:cNvSpPr>
            <a:spLocks noChangeArrowheads="1"/>
          </p:cNvSpPr>
          <p:nvPr/>
        </p:nvSpPr>
        <p:spPr bwMode="auto">
          <a:xfrm rot="-1680000">
            <a:off x="558800" y="1768475"/>
            <a:ext cx="44450" cy="331788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9" name="Oval 50"/>
          <p:cNvSpPr>
            <a:spLocks noChangeArrowheads="1"/>
          </p:cNvSpPr>
          <p:nvPr/>
        </p:nvSpPr>
        <p:spPr bwMode="auto">
          <a:xfrm rot="2580000">
            <a:off x="8672513" y="908050"/>
            <a:ext cx="169862" cy="44450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0" name="Oval 51"/>
          <p:cNvSpPr>
            <a:spLocks noChangeArrowheads="1"/>
          </p:cNvSpPr>
          <p:nvPr/>
        </p:nvSpPr>
        <p:spPr bwMode="auto"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1" name="Oval 52"/>
          <p:cNvSpPr>
            <a:spLocks noChangeArrowheads="1"/>
          </p:cNvSpPr>
          <p:nvPr/>
        </p:nvSpPr>
        <p:spPr bwMode="auto">
          <a:xfrm rot="-1680000">
            <a:off x="9021763" y="911225"/>
            <a:ext cx="46037" cy="331788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2" name="Oval 53"/>
          <p:cNvSpPr>
            <a:spLocks noChangeArrowheads="1"/>
          </p:cNvSpPr>
          <p:nvPr/>
        </p:nvSpPr>
        <p:spPr bwMode="auto">
          <a:xfrm rot="2580000">
            <a:off x="2994025" y="1836738"/>
            <a:ext cx="169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3" name="Oval 54"/>
          <p:cNvSpPr>
            <a:spLocks noChangeArrowheads="1"/>
          </p:cNvSpPr>
          <p:nvPr/>
        </p:nvSpPr>
        <p:spPr bwMode="auto"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4" name="Oval 55"/>
          <p:cNvSpPr>
            <a:spLocks noChangeArrowheads="1"/>
          </p:cNvSpPr>
          <p:nvPr/>
        </p:nvSpPr>
        <p:spPr bwMode="auto">
          <a:xfrm rot="-1680000">
            <a:off x="3344863" y="1838325"/>
            <a:ext cx="44450" cy="3317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5" name="Oval 56"/>
          <p:cNvSpPr>
            <a:spLocks noChangeArrowheads="1"/>
          </p:cNvSpPr>
          <p:nvPr/>
        </p:nvSpPr>
        <p:spPr bwMode="auto">
          <a:xfrm rot="19200000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6" name="Oval 57"/>
          <p:cNvSpPr>
            <a:spLocks noChangeArrowheads="1"/>
          </p:cNvSpPr>
          <p:nvPr/>
        </p:nvSpPr>
        <p:spPr bwMode="auto">
          <a:xfrm rot="2340000" flipH="1">
            <a:off x="7897813" y="138113"/>
            <a:ext cx="454025" cy="61912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7" name="Oval 58"/>
          <p:cNvSpPr>
            <a:spLocks noChangeArrowheads="1"/>
          </p:cNvSpPr>
          <p:nvPr/>
        </p:nvSpPr>
        <p:spPr bwMode="auto"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8" name="Oval 59"/>
          <p:cNvSpPr>
            <a:spLocks noChangeArrowheads="1"/>
          </p:cNvSpPr>
          <p:nvPr/>
        </p:nvSpPr>
        <p:spPr bwMode="auto"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99" name="Oval 60"/>
          <p:cNvSpPr>
            <a:spLocks noChangeArrowheads="1"/>
          </p:cNvSpPr>
          <p:nvPr/>
        </p:nvSpPr>
        <p:spPr bwMode="auto"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0" name="Oval 61"/>
          <p:cNvSpPr>
            <a:spLocks noChangeArrowheads="1"/>
          </p:cNvSpPr>
          <p:nvPr/>
        </p:nvSpPr>
        <p:spPr bwMode="auto"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1" name="Oval 62"/>
          <p:cNvSpPr>
            <a:spLocks noChangeArrowheads="1"/>
          </p:cNvSpPr>
          <p:nvPr/>
        </p:nvSpPr>
        <p:spPr bwMode="auto">
          <a:xfrm rot="19200000" flipH="1">
            <a:off x="117475" y="444500"/>
            <a:ext cx="455613" cy="87313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2" name="Oval 63"/>
          <p:cNvSpPr>
            <a:spLocks noChangeArrowheads="1"/>
          </p:cNvSpPr>
          <p:nvPr/>
        </p:nvSpPr>
        <p:spPr bwMode="auto">
          <a:xfrm rot="2340000" flipH="1">
            <a:off x="33338" y="138113"/>
            <a:ext cx="454025" cy="61912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3" name="Oval 64"/>
          <p:cNvSpPr>
            <a:spLocks noChangeArrowheads="1"/>
          </p:cNvSpPr>
          <p:nvPr/>
        </p:nvSpPr>
        <p:spPr bwMode="auto"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4" name="Oval 65"/>
          <p:cNvSpPr>
            <a:spLocks noChangeArrowheads="1"/>
          </p:cNvSpPr>
          <p:nvPr/>
        </p:nvSpPr>
        <p:spPr bwMode="auto"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5" name="Oval 66"/>
          <p:cNvSpPr>
            <a:spLocks noChangeArrowheads="1"/>
          </p:cNvSpPr>
          <p:nvPr/>
        </p:nvSpPr>
        <p:spPr bwMode="auto"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6" name="Oval 67"/>
          <p:cNvSpPr>
            <a:spLocks noChangeArrowheads="1"/>
          </p:cNvSpPr>
          <p:nvPr/>
        </p:nvSpPr>
        <p:spPr bwMode="auto"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7" name="Oval 68"/>
          <p:cNvSpPr>
            <a:spLocks noChangeArrowheads="1"/>
          </p:cNvSpPr>
          <p:nvPr/>
        </p:nvSpPr>
        <p:spPr bwMode="auto">
          <a:xfrm rot="19200000" flipH="1">
            <a:off x="2481263" y="1587500"/>
            <a:ext cx="455612" cy="87313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8" name="Oval 69"/>
          <p:cNvSpPr>
            <a:spLocks noChangeArrowheads="1"/>
          </p:cNvSpPr>
          <p:nvPr/>
        </p:nvSpPr>
        <p:spPr bwMode="auto">
          <a:xfrm rot="2340000" flipH="1">
            <a:off x="2397125" y="1281113"/>
            <a:ext cx="454025" cy="61912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09" name="Oval 70"/>
          <p:cNvSpPr>
            <a:spLocks noChangeArrowheads="1"/>
          </p:cNvSpPr>
          <p:nvPr/>
        </p:nvSpPr>
        <p:spPr bwMode="auto"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0" name="Oval 71"/>
          <p:cNvSpPr>
            <a:spLocks noChangeArrowheads="1"/>
          </p:cNvSpPr>
          <p:nvPr/>
        </p:nvSpPr>
        <p:spPr bwMode="auto"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1" name="Oval 72"/>
          <p:cNvSpPr>
            <a:spLocks noChangeArrowheads="1"/>
          </p:cNvSpPr>
          <p:nvPr/>
        </p:nvSpPr>
        <p:spPr bwMode="auto"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2" name="Oval 73"/>
          <p:cNvSpPr>
            <a:spLocks noChangeArrowheads="1"/>
          </p:cNvSpPr>
          <p:nvPr/>
        </p:nvSpPr>
        <p:spPr bwMode="auto"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3" name="Oval 74"/>
          <p:cNvSpPr>
            <a:spLocks noChangeArrowheads="1"/>
          </p:cNvSpPr>
          <p:nvPr/>
        </p:nvSpPr>
        <p:spPr bwMode="auto">
          <a:xfrm rot="19200000" flipH="1">
            <a:off x="4981575" y="276225"/>
            <a:ext cx="455613" cy="87313"/>
          </a:xfrm>
          <a:prstGeom prst="ellipse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4" name="Oval 75"/>
          <p:cNvSpPr>
            <a:spLocks noChangeArrowheads="1"/>
          </p:cNvSpPr>
          <p:nvPr/>
        </p:nvSpPr>
        <p:spPr bwMode="auto">
          <a:xfrm rot="2340000" flipH="1">
            <a:off x="4899025" y="-30163"/>
            <a:ext cx="454025" cy="63501"/>
          </a:xfrm>
          <a:prstGeom prst="ellipse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5" name="Oval 76"/>
          <p:cNvSpPr>
            <a:spLocks noChangeArrowheads="1"/>
          </p:cNvSpPr>
          <p:nvPr/>
        </p:nvSpPr>
        <p:spPr bwMode="auto">
          <a:xfrm>
            <a:off x="5364163" y="141288"/>
            <a:ext cx="285750" cy="71437"/>
          </a:xfrm>
          <a:prstGeom prst="ellipse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6" name="Oval 77"/>
          <p:cNvSpPr>
            <a:spLocks noChangeArrowheads="1"/>
          </p:cNvSpPr>
          <p:nvPr/>
        </p:nvSpPr>
        <p:spPr bwMode="auto">
          <a:xfrm>
            <a:off x="5292725" y="355600"/>
            <a:ext cx="71438" cy="285750"/>
          </a:xfrm>
          <a:prstGeom prst="ellipse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7" name="Oval 78"/>
          <p:cNvSpPr>
            <a:spLocks noChangeArrowheads="1"/>
          </p:cNvSpPr>
          <p:nvPr/>
        </p:nvSpPr>
        <p:spPr bwMode="auto">
          <a:xfrm>
            <a:off x="5292725" y="-144463"/>
            <a:ext cx="71438" cy="285751"/>
          </a:xfrm>
          <a:prstGeom prst="ellipse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8" name="Oval 79"/>
          <p:cNvSpPr>
            <a:spLocks noChangeArrowheads="1"/>
          </p:cNvSpPr>
          <p:nvPr/>
        </p:nvSpPr>
        <p:spPr bwMode="auto">
          <a:xfrm>
            <a:off x="4864100" y="141288"/>
            <a:ext cx="285750" cy="71437"/>
          </a:xfrm>
          <a:prstGeom prst="ellipse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9" name="Oval 80"/>
          <p:cNvSpPr>
            <a:spLocks noChangeArrowheads="1"/>
          </p:cNvSpPr>
          <p:nvPr/>
        </p:nvSpPr>
        <p:spPr bwMode="auto"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0" name="Oval 81"/>
          <p:cNvSpPr>
            <a:spLocks noChangeArrowheads="1"/>
          </p:cNvSpPr>
          <p:nvPr/>
        </p:nvSpPr>
        <p:spPr bwMode="auto"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1" name="Oval 82"/>
          <p:cNvSpPr>
            <a:spLocks noChangeArrowheads="1"/>
          </p:cNvSpPr>
          <p:nvPr/>
        </p:nvSpPr>
        <p:spPr bwMode="auto"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2" name="Oval 83"/>
          <p:cNvSpPr>
            <a:spLocks noChangeArrowheads="1"/>
          </p:cNvSpPr>
          <p:nvPr/>
        </p:nvSpPr>
        <p:spPr bwMode="auto"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3" name="Oval 84"/>
          <p:cNvSpPr>
            <a:spLocks noChangeArrowheads="1"/>
          </p:cNvSpPr>
          <p:nvPr/>
        </p:nvSpPr>
        <p:spPr bwMode="auto"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4" name="Oval 85"/>
          <p:cNvSpPr>
            <a:spLocks noChangeArrowheads="1"/>
          </p:cNvSpPr>
          <p:nvPr/>
        </p:nvSpPr>
        <p:spPr bwMode="auto"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5" name="Oval 86"/>
          <p:cNvSpPr>
            <a:spLocks noChangeArrowheads="1"/>
          </p:cNvSpPr>
          <p:nvPr/>
        </p:nvSpPr>
        <p:spPr bwMode="auto"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6" name="Oval 87"/>
          <p:cNvSpPr>
            <a:spLocks noChangeArrowheads="1"/>
          </p:cNvSpPr>
          <p:nvPr/>
        </p:nvSpPr>
        <p:spPr bwMode="auto"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13438" y="60325"/>
            <a:ext cx="1138237" cy="1023938"/>
            <a:chOff x="3725" y="38"/>
            <a:chExt cx="717" cy="645"/>
          </a:xfrm>
        </p:grpSpPr>
        <p:pic>
          <p:nvPicPr>
            <p:cNvPr id="6292" name="Picture 8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25" y="38"/>
              <a:ext cx="718" cy="6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62" name="Text Box 90"/>
            <p:cNvSpPr txBox="1">
              <a:spLocks noChangeArrowheads="1"/>
            </p:cNvSpPr>
            <p:nvPr/>
          </p:nvSpPr>
          <p:spPr bwMode="auto">
            <a:xfrm>
              <a:off x="3897" y="207"/>
              <a:ext cx="351" cy="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4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DejaVu Sans" charset="0"/>
                  <a:cs typeface="DejaVu Sans" charset="0"/>
                </a:rPr>
                <a:t>7</a:t>
              </a:r>
            </a:p>
          </p:txBody>
        </p:sp>
      </p:grpSp>
      <p:sp>
        <p:nvSpPr>
          <p:cNvPr id="6228" name="Oval 91"/>
          <p:cNvSpPr>
            <a:spLocks noChangeArrowheads="1"/>
          </p:cNvSpPr>
          <p:nvPr/>
        </p:nvSpPr>
        <p:spPr bwMode="auto"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29" name="Oval 92"/>
          <p:cNvSpPr>
            <a:spLocks noChangeArrowheads="1"/>
          </p:cNvSpPr>
          <p:nvPr/>
        </p:nvSpPr>
        <p:spPr bwMode="auto"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0" name="Oval 93"/>
          <p:cNvSpPr>
            <a:spLocks noChangeArrowheads="1"/>
          </p:cNvSpPr>
          <p:nvPr/>
        </p:nvSpPr>
        <p:spPr bwMode="auto"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1" name="Oval 94"/>
          <p:cNvSpPr>
            <a:spLocks noChangeArrowheads="1"/>
          </p:cNvSpPr>
          <p:nvPr/>
        </p:nvSpPr>
        <p:spPr bwMode="auto"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2" name="Oval 95"/>
          <p:cNvSpPr>
            <a:spLocks noChangeArrowheads="1"/>
          </p:cNvSpPr>
          <p:nvPr/>
        </p:nvSpPr>
        <p:spPr bwMode="auto"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3" name="Oval 96"/>
          <p:cNvSpPr>
            <a:spLocks noChangeArrowheads="1"/>
          </p:cNvSpPr>
          <p:nvPr/>
        </p:nvSpPr>
        <p:spPr bwMode="auto"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4" name="Oval 97"/>
          <p:cNvSpPr>
            <a:spLocks noChangeArrowheads="1"/>
          </p:cNvSpPr>
          <p:nvPr/>
        </p:nvSpPr>
        <p:spPr bwMode="auto"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5" name="Oval 98"/>
          <p:cNvSpPr>
            <a:spLocks noChangeArrowheads="1"/>
          </p:cNvSpPr>
          <p:nvPr/>
        </p:nvSpPr>
        <p:spPr bwMode="auto"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6" name="Oval 99"/>
          <p:cNvSpPr>
            <a:spLocks noChangeArrowheads="1"/>
          </p:cNvSpPr>
          <p:nvPr/>
        </p:nvSpPr>
        <p:spPr bwMode="auto"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128588" y="2206625"/>
            <a:ext cx="1138237" cy="1022350"/>
            <a:chOff x="81" y="1390"/>
            <a:chExt cx="717" cy="644"/>
          </a:xfrm>
        </p:grpSpPr>
        <p:pic>
          <p:nvPicPr>
            <p:cNvPr id="6290" name="Picture 10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" y="1390"/>
              <a:ext cx="718" cy="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74" name="Text Box 102"/>
            <p:cNvSpPr txBox="1">
              <a:spLocks noChangeArrowheads="1"/>
            </p:cNvSpPr>
            <p:nvPr/>
          </p:nvSpPr>
          <p:spPr bwMode="auto">
            <a:xfrm>
              <a:off x="252" y="1557"/>
              <a:ext cx="350" cy="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4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DejaVu Sans" charset="0"/>
                  <a:cs typeface="DejaVu Sans" charset="0"/>
                </a:rPr>
                <a:t>5</a:t>
              </a:r>
            </a:p>
          </p:txBody>
        </p:sp>
      </p:grpSp>
      <p:sp>
        <p:nvSpPr>
          <p:cNvPr id="6238" name="Oval 103"/>
          <p:cNvSpPr>
            <a:spLocks noChangeArrowheads="1"/>
          </p:cNvSpPr>
          <p:nvPr/>
        </p:nvSpPr>
        <p:spPr bwMode="auto"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39" name="Oval 104"/>
          <p:cNvSpPr>
            <a:spLocks noChangeArrowheads="1"/>
          </p:cNvSpPr>
          <p:nvPr/>
        </p:nvSpPr>
        <p:spPr bwMode="auto">
          <a:xfrm rot="19200000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0" name="Oval 105"/>
          <p:cNvSpPr>
            <a:spLocks noChangeArrowheads="1"/>
          </p:cNvSpPr>
          <p:nvPr/>
        </p:nvSpPr>
        <p:spPr bwMode="auto">
          <a:xfrm rot="2340000" flipH="1">
            <a:off x="1397000" y="2209800"/>
            <a:ext cx="454025" cy="619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1" name="Oval 106"/>
          <p:cNvSpPr>
            <a:spLocks noChangeArrowheads="1"/>
          </p:cNvSpPr>
          <p:nvPr/>
        </p:nvSpPr>
        <p:spPr bwMode="auto"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2" name="Oval 107"/>
          <p:cNvSpPr>
            <a:spLocks noChangeArrowheads="1"/>
          </p:cNvSpPr>
          <p:nvPr/>
        </p:nvSpPr>
        <p:spPr bwMode="auto"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3" name="Oval 108"/>
          <p:cNvSpPr>
            <a:spLocks noChangeArrowheads="1"/>
          </p:cNvSpPr>
          <p:nvPr/>
        </p:nvSpPr>
        <p:spPr bwMode="auto"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4" name="Oval 109"/>
          <p:cNvSpPr>
            <a:spLocks noChangeArrowheads="1"/>
          </p:cNvSpPr>
          <p:nvPr/>
        </p:nvSpPr>
        <p:spPr bwMode="auto"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5" name="Oval 110"/>
          <p:cNvSpPr>
            <a:spLocks noChangeArrowheads="1"/>
          </p:cNvSpPr>
          <p:nvPr/>
        </p:nvSpPr>
        <p:spPr bwMode="auto">
          <a:xfrm rot="19200000" flipH="1">
            <a:off x="7053263" y="2587625"/>
            <a:ext cx="455612" cy="87313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" name="Oval 111"/>
          <p:cNvSpPr>
            <a:spLocks noChangeArrowheads="1"/>
          </p:cNvSpPr>
          <p:nvPr/>
        </p:nvSpPr>
        <p:spPr bwMode="auto">
          <a:xfrm rot="2340000" flipH="1">
            <a:off x="6969125" y="2281238"/>
            <a:ext cx="454025" cy="61912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7" name="Oval 112"/>
          <p:cNvSpPr>
            <a:spLocks noChangeArrowheads="1"/>
          </p:cNvSpPr>
          <p:nvPr/>
        </p:nvSpPr>
        <p:spPr bwMode="auto"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8" name="Oval 113"/>
          <p:cNvSpPr>
            <a:spLocks noChangeArrowheads="1"/>
          </p:cNvSpPr>
          <p:nvPr/>
        </p:nvSpPr>
        <p:spPr bwMode="auto"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9" name="Oval 114"/>
          <p:cNvSpPr>
            <a:spLocks noChangeArrowheads="1"/>
          </p:cNvSpPr>
          <p:nvPr/>
        </p:nvSpPr>
        <p:spPr bwMode="auto"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0" name="Oval 115"/>
          <p:cNvSpPr>
            <a:spLocks noChangeArrowheads="1"/>
          </p:cNvSpPr>
          <p:nvPr/>
        </p:nvSpPr>
        <p:spPr bwMode="auto"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1" name="Oval 116"/>
          <p:cNvSpPr>
            <a:spLocks noChangeArrowheads="1"/>
          </p:cNvSpPr>
          <p:nvPr/>
        </p:nvSpPr>
        <p:spPr bwMode="auto">
          <a:xfrm rot="-3300000">
            <a:off x="5200651" y="2387600"/>
            <a:ext cx="169862" cy="460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2" name="Oval 117"/>
          <p:cNvSpPr>
            <a:spLocks noChangeArrowheads="1"/>
          </p:cNvSpPr>
          <p:nvPr/>
        </p:nvSpPr>
        <p:spPr bwMode="auto">
          <a:xfrm rot="-5880000">
            <a:off x="5217319" y="2548732"/>
            <a:ext cx="46037" cy="2476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3" name="Oval 118"/>
          <p:cNvSpPr>
            <a:spLocks noChangeArrowheads="1"/>
          </p:cNvSpPr>
          <p:nvPr/>
        </p:nvSpPr>
        <p:spPr bwMode="auto">
          <a:xfrm rot="-7560000">
            <a:off x="5553075" y="2387600"/>
            <a:ext cx="46038" cy="3317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4" name="Oval 119"/>
          <p:cNvSpPr>
            <a:spLocks noChangeArrowheads="1"/>
          </p:cNvSpPr>
          <p:nvPr/>
        </p:nvSpPr>
        <p:spPr bwMode="auto">
          <a:xfrm rot="13320000" flipH="1">
            <a:off x="4691063" y="2135188"/>
            <a:ext cx="455612" cy="87312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5" name="Oval 120"/>
          <p:cNvSpPr>
            <a:spLocks noChangeArrowheads="1"/>
          </p:cNvSpPr>
          <p:nvPr/>
        </p:nvSpPr>
        <p:spPr bwMode="auto">
          <a:xfrm rot="18060000" flipH="1">
            <a:off x="4606131" y="1828007"/>
            <a:ext cx="454025" cy="61912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6" name="Oval 121"/>
          <p:cNvSpPr>
            <a:spLocks noChangeArrowheads="1"/>
          </p:cNvSpPr>
          <p:nvPr/>
        </p:nvSpPr>
        <p:spPr bwMode="auto">
          <a:xfrm rot="-5880000">
            <a:off x="5074444" y="1999456"/>
            <a:ext cx="285750" cy="71438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7" name="Oval 122"/>
          <p:cNvSpPr>
            <a:spLocks noChangeArrowheads="1"/>
          </p:cNvSpPr>
          <p:nvPr/>
        </p:nvSpPr>
        <p:spPr bwMode="auto">
          <a:xfrm rot="-5880000">
            <a:off x="5001419" y="2215357"/>
            <a:ext cx="71437" cy="2857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8" name="Oval 123"/>
          <p:cNvSpPr>
            <a:spLocks noChangeArrowheads="1"/>
          </p:cNvSpPr>
          <p:nvPr/>
        </p:nvSpPr>
        <p:spPr bwMode="auto">
          <a:xfrm rot="-5880000">
            <a:off x="5001419" y="1715294"/>
            <a:ext cx="71438" cy="2857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59" name="Oval 124"/>
          <p:cNvSpPr>
            <a:spLocks noChangeArrowheads="1"/>
          </p:cNvSpPr>
          <p:nvPr/>
        </p:nvSpPr>
        <p:spPr bwMode="auto">
          <a:xfrm rot="-5880000">
            <a:off x="4574382" y="1999456"/>
            <a:ext cx="285750" cy="714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0" name="Oval 125"/>
          <p:cNvSpPr>
            <a:spLocks noChangeArrowheads="1"/>
          </p:cNvSpPr>
          <p:nvPr/>
        </p:nvSpPr>
        <p:spPr bwMode="auto">
          <a:xfrm rot="2160000" flipH="1">
            <a:off x="1870075" y="706438"/>
            <a:ext cx="455613" cy="87312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1" name="Oval 126"/>
          <p:cNvSpPr>
            <a:spLocks noChangeArrowheads="1"/>
          </p:cNvSpPr>
          <p:nvPr/>
        </p:nvSpPr>
        <p:spPr bwMode="auto">
          <a:xfrm rot="6900000" flipH="1">
            <a:off x="1788319" y="399256"/>
            <a:ext cx="454025" cy="61913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2" name="Oval 127"/>
          <p:cNvSpPr>
            <a:spLocks noChangeArrowheads="1"/>
          </p:cNvSpPr>
          <p:nvPr/>
        </p:nvSpPr>
        <p:spPr bwMode="auto">
          <a:xfrm rot="4500000">
            <a:off x="2258219" y="569119"/>
            <a:ext cx="285750" cy="71438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3" name="Oval 128"/>
          <p:cNvSpPr>
            <a:spLocks noChangeArrowheads="1"/>
          </p:cNvSpPr>
          <p:nvPr/>
        </p:nvSpPr>
        <p:spPr bwMode="auto"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4" name="Oval 129"/>
          <p:cNvSpPr>
            <a:spLocks noChangeArrowheads="1"/>
          </p:cNvSpPr>
          <p:nvPr/>
        </p:nvSpPr>
        <p:spPr bwMode="auto">
          <a:xfrm rot="4500000">
            <a:off x="2185194" y="284957"/>
            <a:ext cx="71437" cy="285750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5" name="Oval 130"/>
          <p:cNvSpPr>
            <a:spLocks noChangeArrowheads="1"/>
          </p:cNvSpPr>
          <p:nvPr/>
        </p:nvSpPr>
        <p:spPr bwMode="auto">
          <a:xfrm rot="4500000">
            <a:off x="1758157" y="569119"/>
            <a:ext cx="285750" cy="71437"/>
          </a:xfrm>
          <a:prstGeom prst="ellipse">
            <a:avLst/>
          </a:prstGeom>
          <a:solidFill>
            <a:srgbClr val="55F13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131"/>
          <p:cNvGrpSpPr>
            <a:grpSpLocks/>
          </p:cNvGrpSpPr>
          <p:nvPr/>
        </p:nvGrpSpPr>
        <p:grpSpPr bwMode="auto">
          <a:xfrm>
            <a:off x="6437313" y="1676400"/>
            <a:ext cx="547687" cy="552450"/>
            <a:chOff x="4055" y="1056"/>
            <a:chExt cx="345" cy="348"/>
          </a:xfrm>
        </p:grpSpPr>
        <p:pic>
          <p:nvPicPr>
            <p:cNvPr id="6288" name="Picture 13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55" y="1056"/>
              <a:ext cx="346" cy="3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289" name="Text Box 133"/>
            <p:cNvSpPr txBox="1">
              <a:spLocks noChangeArrowheads="1"/>
            </p:cNvSpPr>
            <p:nvPr/>
          </p:nvSpPr>
          <p:spPr bwMode="auto">
            <a:xfrm>
              <a:off x="4135" y="1120"/>
              <a:ext cx="190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134"/>
          <p:cNvGrpSpPr>
            <a:grpSpLocks/>
          </p:cNvGrpSpPr>
          <p:nvPr/>
        </p:nvGrpSpPr>
        <p:grpSpPr bwMode="auto">
          <a:xfrm>
            <a:off x="3797300" y="2109788"/>
            <a:ext cx="541338" cy="546100"/>
            <a:chOff x="2392" y="1329"/>
            <a:chExt cx="341" cy="344"/>
          </a:xfrm>
        </p:grpSpPr>
        <p:pic>
          <p:nvPicPr>
            <p:cNvPr id="6286" name="Picture 13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92" y="1329"/>
              <a:ext cx="342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287" name="Text Box 136"/>
            <p:cNvSpPr txBox="1">
              <a:spLocks noChangeArrowheads="1"/>
            </p:cNvSpPr>
            <p:nvPr/>
          </p:nvSpPr>
          <p:spPr bwMode="auto">
            <a:xfrm>
              <a:off x="2470" y="1390"/>
              <a:ext cx="190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37"/>
          <p:cNvGrpSpPr>
            <a:grpSpLocks/>
          </p:cNvGrpSpPr>
          <p:nvPr/>
        </p:nvGrpSpPr>
        <p:grpSpPr bwMode="auto">
          <a:xfrm>
            <a:off x="-60325" y="890588"/>
            <a:ext cx="539750" cy="552450"/>
            <a:chOff x="-38" y="561"/>
            <a:chExt cx="340" cy="348"/>
          </a:xfrm>
        </p:grpSpPr>
        <p:pic>
          <p:nvPicPr>
            <p:cNvPr id="6284" name="Picture 13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8" y="561"/>
              <a:ext cx="341" cy="3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285" name="Text Box 139"/>
            <p:cNvSpPr txBox="1">
              <a:spLocks noChangeArrowheads="1"/>
            </p:cNvSpPr>
            <p:nvPr/>
          </p:nvSpPr>
          <p:spPr bwMode="auto">
            <a:xfrm>
              <a:off x="40" y="625"/>
              <a:ext cx="190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3084513" y="-36513"/>
            <a:ext cx="541337" cy="547688"/>
            <a:chOff x="1943" y="-23"/>
            <a:chExt cx="341" cy="345"/>
          </a:xfrm>
        </p:grpSpPr>
        <p:pic>
          <p:nvPicPr>
            <p:cNvPr id="6282" name="Picture 14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43" y="-23"/>
              <a:ext cx="342" cy="3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283" name="Text Box 142"/>
            <p:cNvSpPr txBox="1">
              <a:spLocks noChangeArrowheads="1"/>
            </p:cNvSpPr>
            <p:nvPr/>
          </p:nvSpPr>
          <p:spPr bwMode="auto">
            <a:xfrm>
              <a:off x="2020" y="40"/>
              <a:ext cx="190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43"/>
          <p:cNvGrpSpPr>
            <a:grpSpLocks/>
          </p:cNvGrpSpPr>
          <p:nvPr/>
        </p:nvGrpSpPr>
        <p:grpSpPr bwMode="auto">
          <a:xfrm>
            <a:off x="7010400" y="-36513"/>
            <a:ext cx="541338" cy="547688"/>
            <a:chOff x="4416" y="-23"/>
            <a:chExt cx="341" cy="345"/>
          </a:xfrm>
        </p:grpSpPr>
        <p:pic>
          <p:nvPicPr>
            <p:cNvPr id="6280" name="Picture 14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16" y="-23"/>
              <a:ext cx="342" cy="3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281" name="Text Box 145"/>
            <p:cNvSpPr txBox="1">
              <a:spLocks noChangeArrowheads="1"/>
            </p:cNvSpPr>
            <p:nvPr/>
          </p:nvSpPr>
          <p:spPr bwMode="auto">
            <a:xfrm>
              <a:off x="4495" y="40"/>
              <a:ext cx="190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146"/>
          <p:cNvGrpSpPr>
            <a:grpSpLocks/>
          </p:cNvGrpSpPr>
          <p:nvPr/>
        </p:nvGrpSpPr>
        <p:grpSpPr bwMode="auto">
          <a:xfrm>
            <a:off x="2084388" y="1822450"/>
            <a:ext cx="541337" cy="547688"/>
            <a:chOff x="1313" y="1148"/>
            <a:chExt cx="341" cy="345"/>
          </a:xfrm>
        </p:grpSpPr>
        <p:pic>
          <p:nvPicPr>
            <p:cNvPr id="6278" name="Picture 14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313" y="1148"/>
              <a:ext cx="342" cy="3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279" name="Text Box 148"/>
            <p:cNvSpPr txBox="1">
              <a:spLocks noChangeArrowheads="1"/>
            </p:cNvSpPr>
            <p:nvPr/>
          </p:nvSpPr>
          <p:spPr bwMode="auto">
            <a:xfrm>
              <a:off x="1390" y="1210"/>
              <a:ext cx="190" cy="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21" name="Rectangle 149"/>
          <p:cNvSpPr>
            <a:spLocks noChangeArrowheads="1"/>
          </p:cNvSpPr>
          <p:nvPr/>
        </p:nvSpPr>
        <p:spPr bwMode="auto">
          <a:xfrm>
            <a:off x="2643188" y="2357438"/>
            <a:ext cx="357187" cy="357187"/>
          </a:xfrm>
          <a:prstGeom prst="rect">
            <a:avLst/>
          </a:prstGeom>
          <a:solidFill>
            <a:srgbClr val="E46C0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22" name="Rectangle 150"/>
          <p:cNvSpPr>
            <a:spLocks noChangeArrowheads="1"/>
          </p:cNvSpPr>
          <p:nvPr/>
        </p:nvSpPr>
        <p:spPr bwMode="auto"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23" name="Rectangle 151"/>
          <p:cNvSpPr>
            <a:spLocks noChangeArrowheads="1"/>
          </p:cNvSpPr>
          <p:nvPr/>
        </p:nvSpPr>
        <p:spPr bwMode="auto"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24" name="Rectangle 152"/>
          <p:cNvSpPr>
            <a:spLocks noChangeArrowheads="1"/>
          </p:cNvSpPr>
          <p:nvPr/>
        </p:nvSpPr>
        <p:spPr bwMode="auto"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auto"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77" name="Rectangle 155"/>
          <p:cNvSpPr>
            <a:spLocks noGrp="1" noChangeArrowheads="1"/>
          </p:cNvSpPr>
          <p:nvPr>
            <p:ph type="body" idx="2"/>
          </p:nvPr>
        </p:nvSpPr>
        <p:spPr>
          <a:xfrm>
            <a:off x="500063" y="2143125"/>
            <a:ext cx="8286750" cy="2857500"/>
          </a:xfrm>
        </p:spPr>
        <p:txBody>
          <a:bodyPr/>
          <a:lstStyle/>
          <a:p>
            <a:pPr marL="341313" indent="-341313" algn="ctr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marL="341313" indent="-341313" algn="ctr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«Математическая эстафета»</a:t>
            </a:r>
            <a:endParaRPr lang="ru-RU" sz="6000" b="1" smtClean="0">
              <a:solidFill>
                <a:srgbClr val="0047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3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3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3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3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20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3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20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2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2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2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2000"/>
                                        <p:tgtEl>
                                          <p:spTgt spid="3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2000" fill="hold"/>
                                        <p:tgtEl>
                                          <p:spTgt spid="3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2000" fill="hold"/>
                                        <p:tgtEl>
                                          <p:spTgt spid="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2000" fill="hold"/>
                                        <p:tgtEl>
                                          <p:spTgt spid="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20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6" dur="20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20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20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1" grpId="0" animBg="1"/>
      <p:bldP spid="3222" grpId="0" animBg="1"/>
      <p:bldP spid="3223" grpId="0" animBg="1"/>
      <p:bldP spid="3224" grpId="0" animBg="1"/>
      <p:bldP spid="3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9645429_gusi-lebed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0"/>
            <a:ext cx="6072230" cy="6830616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«Гуси-лебеди»</a:t>
            </a:r>
            <a:endParaRPr lang="ru-RU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1289645416_gusi-lebedi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0"/>
            <a:ext cx="6500858" cy="6913441"/>
          </a:xfrm>
          <a:effectLst>
            <a:softEdge rad="6350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9219" name="Picture 33" descr="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143000"/>
            <a:ext cx="6477000" cy="4857750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285728"/>
          <a:ext cx="8215370" cy="574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 descr="data:image/jpeg;base64,/9j/4AAQSkZJRgABAQAAAQABAAD/2wCEAAkGBhQSERQUExQWFRUWGB0aGBgYGRoeIBseGhogHxoaHxwcHycfGhwjGhghIC8gIycqLCwsGh4xNTAqNSYrLSkBCQoKDgwOGg8PGiolHyQsLCwsKTAsLCwsNCwsLCwsLCwsLCwsKSwsLCwsLSwsLywsLCwsLCksLCwqLCwsLCwsLP/AABEIAMIBAwMBIgACEQEDEQH/xAAcAAACAgMBAQAAAAAAAAAAAAAEBQMGAAIHAQj/xABAEAACAQIEBAQEBAQFAgcBAQABAhEDIQAEEjEFQVFhBhMicTKBkaFCscHwI1LR8QcUYnLhgqIkM0NzkrLCFRb/xAAZAQADAQEBAAAAAAAAAAAAAAABAgMEAAX/xAAwEQACAgEDAgQFAwQDAAAAAAAAAQIRIQMSMQRBMlFh8BMicZGhM4HBFEKx0QU0Uv/aAAwDAQACEQMRAD8AG8U8baovlp6vLLHbcG5sLyTabWxz7iFcN8IsZvHP/jvi0cW4gaEMpbUZaYEnlebxBwizS02oObF9YghtgROwEbTvjyen+XNElhluymRajQA0wrU0qDaSB6wx6H0HpsMHcQat5NVSJJI0vsCqP8MbT6jfCfgNZadIA2D0irap2YNfe9m7b4cpmqtYmoVhE2F4KreI7jnjDq2pN9rO7gvjDhmqjSdL6QNcCNMreOdufftgNqzU6aq3xqgqA7WZlFu0Cel8WOpVJpuvlnSykQTPKQPt9MVetw4UzqW61AaYmTpY2j29QI98dpT3La/PAeTevkw+YFRPgNMNPTVAI7cxh9mMoKmX1VR+LQT2lb2uYnvyGB6mZp5eiLEqq6OhaIi3e/3w84GA+SctDMCGKg2Gq6gfTnvHyxOUntvsuPuGHkc/pr5OdemNiY279COnuMM/8yb2aGaxjZZiBcXj7zjfjeRDZwsNQ1LIJG5BBHxcuXyG849r03F23RDpgDqYnqem0WGNCmmk3zQslkgrMDUpSLaSD7gEdf8AWLe2CMsoZ9B0gAXJF5t6twed4PXC7K1CURtJAQmYE2lST7bD6Y9y9RzXVVHxvdjtJFr8rHDbWcS1s8prCnYqrmWH4okSR73nE3nqa9pIcATeIA+hmBbCvL0iKpqWHxb/ACJ/+04aVstAW4UkLLHuNh0IG47/AEZqKX7AeBVnMlZRqgAkgDoTcR74ccE8PtmdCIyCB+J16n0iecCcaJUpK4AXWOrEmbkSQO5PvvGPM7m5J8qms6iJKqeRJsbbjnOOWpdJoW2OuDcFVP8AMQpfTVqKjHSwVQJvI0lomCO5gQJXHh7UF8tVXSyg1CUYt6QDBm17bAfi7DANbxFUReSg2WFAJMRrNoiLWHP3wJRz1dlVtTXMapi0yPTtJjc+0YpLdJB2Nm9BlOZGlVETJ0iCLzYwBt73x6c4Z0vcN6j9dgDyttgzOO1Nab1NZ1KT6gLXOxETHO0iD2wDXpbgEKROmTzImPnOBTk1Yyo1r0j8C+lBH5zJPPEXEEK6LxAP3iOffEhsF1doPUA2t7Dn0xpVhqhCm0QCdvSLm0wYEzgxTTsFnlB5o/6gHXrYqGWfmhGFeWA0Mem/7/e2C5WiSwJNwStt1mB7bz7nCyvxRiulB5YnZSb9JPOw+2LRTd0F5WDSup52HKbY3Cyt/wB9fzxlGiWUvFhv+h/fTBOSyRYaoPlk6Sbxf+mKydIKPciQ1RREwO5NgTgTzR6/a31H2/pjDKmATIhcSZ3LlQ5NiDBE3m8/l9xgKrOSF7gCTzx46zacbpWEkc/rjV3G2LZOCzUAVBEiCCD2bcfIjHoFiPiH4T+hxAHIUe5v7/2xJlsxpkG4O3bCNYGBwAN5n2xmC0QMJkX648x24O0dcXBZWDHUy9RYdp37fIYrggIQQdRO/KINveYxc/EOXCl0Bhid4jbr77DFPVn1aYBA6gdfrucZ+nlcME0Wnwxw961G/qCQV7HUIE9Dqxa6vHB5dJajhGRgRH4kCkC2xMSpvuDhJ4N4pTpCHBWYBO//AKgMR059oOK5nBUr5pcuD/6mmTaL+o9gAMZJafxdSSlhLIyVnRqOXgBQVZioBkn1SACRBPpi8RuLG5wHnwAyqwIbSHWB1swtzkCOlsTcK4mjVlpVGFOBIAAvpayk8xpFlPfGeI6xSqmiCpQiReJMgiO4++MGyUZKzu4nytRHp1BVI0qxJJgaQxEMp99wLke2Lb4MQHKV3EgtUBibhFZtM94E26fWncCVXzNQ1QCKdlDX2MAjkSBNuwxcPDFHWlZtQlyFiSIVXOp+g1CTp5xjXLCkl5f5DFZKjmc4f86RUmkpOm5JEAAqJF408/8AVthznVYwDpFIiaaoPTYEOxG87X9hAvgHxNkmOapLpgI8Ai5qA9vmR2HthlR4WdBqOzB1dUKgnT8IMCRtpPvJJ7CeZQTXlkWeGV3g+danXYMuqneaZMBtQEibwQQrdLDpgh3UAgXaYLdSFj6jr74gr1vLrVgnqYmACOsT7/8AGCuMZQU3NMmNB9XYkbdLAbzF8UbckmAEqOJUSVeTECNoiO++BM3RZ0Us2xgXm3YdMQcZr6XUKdogjpebcib8sF1wDTbT7z9p67SMWScUmEA4exYsZ0jqbWNzc9hhpw3M6EMAVHYyNRVYsQT36wvTtZN5QBaLqZHyNvpt9cG5fLjY7rt3Um/YiZ+uGlR0o2TcRy4NItM7xLAkzO0E2BjvjTwTxUIzF01WAAO11K3HO0H3UfLROFOtIM4hGZtHQwQGO1wDb64C4dljT1PAjVAHQjt88Ui9qavPY7hUPOMeKR8AUIqm92bZYuTO/QfacDnMDNUV0hQwMGREkmSWPNrxPQAYVZxQxDRAKmSTzJ3+giRgnItppORBED8rHqBB3xzeLXLOpGcRyGpFRDqNMxYiY1GSQOd8Y2V8mmxJN7jrECB1PW/99ctldAZl+KFM357m/YjfGlfMLU9DwWi2/wC77SMdbeOwrVi2mPMBZjubfPbGv+XFMtq32vzPLE9eg+gFRpAk6e46/b6jBHE6Aq0KdQTJUAz/ADJy+aFTfviu6mvIdC+vWqBWCQUax5m33EYI4FnYpVKZiL+8mO3UdcDVHGohLCdQ32sftgqswCkCNRPqIFrb/wB8O3iqFlVUB1apLQTJ5n9/u+JsxlD5IMQL/Mjf99xiGmsuPcx9f39cb062pKiDkpK+4IJ+wOO4qh1yLlQWx6w3PbHiNIt0xjG3fFwB2RyfmLUgqNChzNgLkR1OBvLMAqdXKY7/ANMSZJLurbFGv7RjakQ4KbAD0gXnmZPXCXlgya1MpBtf273xmCUzlNBpNyLHb+uMx1yDuLh40oxVdbejVYX+G4v3nvGKHmqDKAxaDaBN+oI6D+uOn+IuGs8CNQZVMwZJPKPcze8D68/z2Vf1KRctA952A6TjF0s0lQEKqWfqLEEnlH/HL5Yuf+HVFGrVa1V1UKsSxNzUsSAASTpB+ZBm2KU6g2vbHQv8PMuEFUPOlqY1C03EqQN/3yxfqpKOm2kPwN+F1aTIvmlZB1eowToJFjA6iCLz9tM5xBhTRmAcCmx1W3DEabb7j6YY5rwpQhQrMK0sPikAESBEc4Kx+mBOMUPLyxQKfT6rdC0su3t9/n4spRk0lm2c+Sr52t5WaCK5QMQHZYkSzbfI/LHQvB/CVp0DcjU7H1zDQJF5mOp6gdMcv46pbNsN1lQDz7n3knHRPAvFDUYqzeikNKKB8WkEliZ3N5PORFsaOoi1pJ32ycuQLxZWIzFCoYZlkEjZDAMAxc3me8Yh4rxaqxbL+qnrrJUa1zFNIRQLmTeBsIthp4nzS+aq+aU3YCPSZ9MXMTEfTlN1NWmGrl9bVKpuXaJXooHTbYDENGVQQs+TTN5FhWrPAJC6vVcifSIA5/kTgXMHVWrEMWHmKPMIAUhYElRa8dOVziTJZh3q/EFfywrnUBAnUwk2n8iD0BwVxalSZl8oFaa6Fbp0tzg6WOr364vFVFfYQR5nLIcwNZiFUzMmDFlXm0GYHQ4acXr0ZK0kYm4LEqRA3+FiQSZ5bRiCnTorW/iAaHUeqfhlZ5XIlvnbEuaXUp8pIVZkkEFpJ5GCLRuDzwXJUhnh0JDXKg+mR1t2A29vvjV0YBGRZMzfpN7cz/XBmeyzibC9yPv+cfTBdKoFWdOoR+Y3uO8xzjBU0qYex5llqMqEtpW5W0wNzE8jz98V/jOSZWm+nlv0+k4udbLoaammZCgSIsSDcnnOwIH3wgr1NbOAZg8uu5998dDUqWBV5iLKZkmmZ+/W3bb9Tg3LMChUyCd+e1r9+eJsllVCOGH4ufKdv33xq40vI52j97Wxpck3hDYPczWcDTHpRRPabz9xA54XVaZ1B+cAx8sG5hm8sNI9RIB9zt0Noj/nG9GlKAwSdJif3tb7Y7dtVirAO3q2FpkTG43j5Y2of+XUpkKtw6/IQ0ze6Nv/AKcQ1q24nTERPWO0/s4kUKYYnUSCIvAmQb78yMM1SGi8i6jlAasavh6faCfbB1XKelWi0XH9f649pZR6fqMET6SRzNjYjeP3vjTPZ0lgo6XMzy2+UYZycmqYltsAzVLQob/Vv0wVw4aaqWtUMHbmQJ++PHUMrCSwnfYc9hH3xFRpxEmf0O/6Ydu00x0B1SaLEAXBP2MHHnmOxHPVtP7++GPHeHxV9Pq1kX/3X+W8Y24gopxTXci+95/e2GWomk1yznhg1OuEBWxJnUetrAHpf5xiHUKcMJkiSGEcvfvOCOH5VWOpjABE7X6j6D9MacXGmEmYm89N8HF0D0FlRQxJnfscZhwvB6UCal4BPLcTtfGYb40F5g+JE7Hx3glaioEkvpNxeY0gDqT8uuKJ4mKVApVQDsQBf4VOo+5m+Oy+NSRTBXckjv8ACTbvaMcp4vwaDYEgpESJlbwe8HHkTitLVaHSo55mKUkz88XnwxwpctUoeYBFakdQkTLqSrTeIERsQfrio8Sp6Xcd7TvGL9w3hb5nICpdalEIlNl2IFMMZE735dDjZryfw1mkFnuQz7f5xqbVCimHZlgagpgXGwII23w24vUVMu6AMpQM2ogwfXMzzgkSvfCzwbXV85TqGUby2pkATdQnwg3grMDlOLV4grIaNVVdWXSTGxkRIYfL3vzx5erFJr0oXucs4uR5tviIBt9j7f8AGHXgCvFaobwQRoESRMkSbGQt+wPfFayLGrXGwYIFWNzEddzGHnht1ZU9WmoHuZ2jc9xbYf0xv1VthtOY+8cZQUw8SIYbbgklrHaDqG/ywlz+oLS0WLDdTOkSur2P5YtHiNNVHUGDgaXIbZmDenkdRKknblsZxVsrxBIprpbUWjTa+r4bgxaxkD84xk01i0uGxtTLIOF0QKzu66lVxK8r2iBv74fZsO1A6gtE6md2b4mOu8DZAJAkybCwvKbKJ/GrG5IMxsCwj+1uuLZx6nTqUpB9bqwYgyNQZWgid4M9bb4u8/b+BHyVYVEq5k6TKiAO+kAAn3Mn64tGXIagU0+oe1pAFx1N7f8AGKR4YpqarazAFxJj237gD5fW45n01BUoBWJUKzyY1AiQQOd5B9xhdXSSx2wgTecCryCRUD8jYHlFvzGIshROqAQthBadJJNpJ67YkZ31aXHrZjqMb2/WTiNaxpVYYKVYBWBMCCdjYiDYT32tiMYPdtOfAfxDVDB08skyNNg0mJMEo+29iOYwlp8PIZbi8kxygDfrzviwVM4WRnWXpX1LF6RXVpnk9KdzbSSLwLD5nLrFTSBrQH0333gXvMfuMNKW10KhUyHy5ANyQY56WIN/pGBqtOWBFgLmSN4vtG5OD8iRdRdWltUyF16Wn52ER1nENcAW3lhPOY2v0wyk+DlyIapLEINgTz2/vhrQor6VWZUG52AYb+1h+yJLNFbMsSrTPynGlN0ZQjorKxs9jBNjtONEZqWDr8hPl8pTp1UPpbS0mDYiQfcfTniMLIjnJeeV+X0wRn8uKdan5N0Gm4uVMXBMXI6x0tgdSEdTEDb/AOQgHt6v1xeWe4VkaLVJVKQ2gk25k2vhHX4a1OqdtJMz8o/O8YLpZsQrTdQP+6/2IwxzOfUaUI1MRMTET/ffGeDlpSwufdncLBW8kPW4mfSI+p/vg5KGpTAEiDeBse/v98bZjKUUc+XOor8RaYsZjpf8sGplv4YCg8u8zH4v0xWeonTGbI66FjLMSFvM8o7denIYRV6pdwTa5AieV5++HzVQimQCLau5BuPqY2wszR8uHCAFjK3Pp+Kd/wDaY9jg6Tr+AJmvD10KrGdEHV/1LU02PcROIeJLqZGNtQWT/uF9sFZmuipoVSzFTqJMkEAm/wA5wJm68007gfUY0braZ0XeSFOG2sx+mPMe1OIsSSGIHSY+2Mw/znfMfUHiXKeamiCbTbtij0eHI3lU6dxpYgtuYnUBe8m5nt3x0bOskQWgsCog3NuXXfHPDn1y7rU2UI4KwJM/DBJESxBnkbcjjzutjH4mHyUXJyrxrRK5ppI2EARA7Y7B4NydSjw7Lo1NWDpqJ/3ywBi/wkDHHPEWZ8yox16hOrUQZIkxPf7Xx1zwNxQ5nK0ApYrl6YptcSX0iZAvpVRa957YHUQb0FFcnS4Kv4iygoZ6myDSCyhhyh2KkEc7HDbiahaFVgLqGpn/AHSAB3EfPf5keP8AJB6ZgCSBBHaSY7yDhMnHRmchWBUiqoC1DNiQB6uxIn6HfHnpPUhFvs6fv7gKFwttNRnIjQp29wB+eNuH5BqlVEVSA7QSok7+9hf8+mBFDF4UbzaN4F7e3LFr8L0prUtQNMOCIgm6iSdrg/1x7WtLZ8xxYvFhYUneVKoqwWuD6YYSNybXG+K/kayhKLgKVKqQAoG1iCBfnv2xb/F8NQbTOmoFX1EAbcwCIOkA8viE7HFSytRRTalIApiAZ/0zpneYBnlve+PNjJuLpd/wPIY+EaC1qrysFi+gdSLiTMxI/wCMM+LcMVco1WbAsGUGZsGA36iDMG5+dc8OBgmpJJEsLTF4kza2/viz8e4qhyRVVO5NQSDPp9Ukr6T+K1rc8Xmkk6J9yscE4ei+po5EyPkbH2G/64dvTpvSc0kCECVqKNo6EGADM2PLCSohKMsbVFJjYgm/sNJ+mNcqB5qmizU0E07Cz3uY9jvE4MXeGSa7mtXilRgquCzyqhuvq59x7c8S8QrjzaQcAF1KtGxIcSB1s0dbY34uq6JWz6ifpf7Ee+IuPVvNqUGA0n1tM89Ab/8AP3wqit1v1/wOngsPDXYSv4CYurfCbGWIm3Lc2xBWVUZWYfxUAQkTLAbdrgTfcYaLVqPTvUghZJIBA5c5/Pl7YS1KZ1qz31+mdJFxemfYgkHtGIa0XuyJHgT0skKRqgDdzETC2HLvq274h4nnSG1ekTMwIFyBMCOmw9sFEO7VjvL7AEkQIv72P1wDxHLgUyWUkKVa/SRP54vDLW70G7k4zF+xWfYfPtgdK6lWDMQQAQoAE3HaTzHyONTmCVVtO6S3/aJ/7sRZzKFASAF7c+95PPGiOmovIvoEeIwlN18kk03VWWbWb0kGw5n8umFCkGLQSLie4n7Yk4hmyVA/kUaT1AIYfbC5T8J69DzifrIxaMbQ8VgIZNTXmdAn5f2GG2cogDUOg/Lb22wsqvFZjynT9vyvHzwwfMh8qf8A3SJPdVj9++JyVpMLu8AmdzAVlg+oxaPoRyN8NKLsyjUxLKpIkmw3jpyF++K5xkwyPfftzj72w2euwKwYk37Agbn93GFlD5YnSs2zqjQukkWkdz++uAs7UimfTLBtx0uBblAkDnftg/PVg2kIPhk8jNzcdovf+4GYQ1KdSAJDLAHSDJJ6k4On2sVPuD5GiNM7EggC1zeST/tj5k40zNIeWACGgxINt98e16aDy45gzeY5fv8Ac5TH8KI0iSPfn+eL339RxcEH7jGY3elBx5jQOfR/hridKtT8xtQVNtQ9TEneBdosLfzYqHiDKipQqNrJPmMQQAJDH0qQDcgA9yT0wrzXFGBUg91BUCN4JvzOoz2n2bJV83WtwhJ6DWVDQQBuZkY8Juksfv3MulJ3Ry3jDkPBMlRuBG979ff2x1j/AAXqRl6tN0c+ZDrAIkSR8UxjlXH8iysbG8k77D+kb4tXgDiTqqjUUghSVY3XUJECNo63nHpSklpqXY0TdI6f4vCrl0dlt5tPSJ2mxJPSDtHT5UTK5BUbiFMkehdSi4mJWd42POd++LR4lzPn5CoAxdzB0CCQJNvSPVAIvvvtincQTyc0GadNejpPuybfJhER8seatrb297/h/wCxU04lS4cpNemu0sPuYn8sdHyioX10xHlnVH+7ce5j7zjmuTzYp5hH20mR79fri65DiTGs/wDl9DtUCySf4dO8gTu5Ba4H5Yv1cHJp+gxZ+OZN6uW1KJCzuPw2aN7Gw2v+lIpZRxTrSXKoWgteNrX2iR9Ri2rRqDKVGeoXYllkgKIhUYQLKIBExzPfFY4pX+MwFJo3ANoGxk8zomMZIOnSHksE3gDOFDpOtluumSFJYWDDmJE9cP8Ax6SMuAqoEMiFjr8XsVg73+QGNf8ADtg+XWApYHSxPa//AOibfrj3xhwxUpVPUdLg2sQGBEsvQ3NjzE++nUdN/UzqVyoUcE4RUzDsFuoNMxfbykvYfn2wRWoClUCuIZbgXgyfodgf74P8CZ9C+YpFoIdTBtK6BTb5AgWjpjON8EatUeoYUkkqBM399rc5viulCLeRZtJle4jk1qQQVBUMdIncC/5b4X0xqSk7j0Iq6rTAcaCf30xYMhw0kgekrDJuJ9Sm/X9xhBVpsvD2OkWqFDe9pb3Ahx74E6cqi/L82hoPA24DkxWQa6phEUsGb0kyQRfcagI3FjibiWcpmlWYM1Ty2RpCmwBhrmJsxtHMXxH4PJ/y6sNckaTpU/CGJEkDmWiO2DszlFP8MrAYesbwLQd9iT32GM+rGpW/M5UmV3JVWc1uSs1jG8mT7bjtiDPNFNyTy0/0+4GC6OXITQZk1Le1wZ6CY36E4h41Sii4izGbXuJn8sWg02diwdKRhOrSAJ6gx9gN+mHOZ4QRQ86BpUAlVHqKkfECZkaSRboJ5YUZSgdai7BYk7AbHf3EGOp64ccY4y7UUpqFBWmF2BJjneIEx0/TG7SlpbXuea4Ju7wVhuGNrKkghb6pgEMoII6yG274VPl/hvaeu17D3w+oZWpUEMwswETPUmw7f3xvU4dpYJAFiS5FrXhd+VpHUzyxKM2nko5oWBQ1QH033BIg+mdpnnHyxvkgB5kxDj8UWOoGRG06eXXBbsBq02B3XoAJF+dt++F9OpImntO+1/nueeOTY250SZvJmohA3HwrEmRPPn125YiqtpWmTvGnY8hftMR9cStcAPzH7AtItO3fEmey0IgkEFRA1W1e2+3zNpwE+Ezt2MgvCXBZrE/hBm1rkRgVs4wAAty3/Y/thrw9isMVAG0cxa8dIGAc7QCsbADRM2MmeXe0dsOmnNhTAa9U6r3neDz/AE32wUU9AmJB5fpbvtjKWSDwSIk7kyOXIc5neN8a0ngMszEgD2n+uKvKwUaB6tWCYQH93++MxIGPQYzBBtR0akAq66kBmhlUEnVyuBeYGx6bYbcOzShVIVww9VxMQLg9PTy6tv0rtbjBBc3E21RuBzAWwEXgdcGZHiZbLsqtMBmYqCCRYQTuZnkOZ98eJKD8sGXSxKyp+JFLFWYqNRa6m9guoFdwLwJ733xtwBYQKrAq0gWvAaWmNp332+WNOPZOJlgGiNMXG0g3JtzNt4wLknYZf0skAmDNwSb2+IC8T25Y9J500kaZq0OMx4mNFwlMldJgHeepvzJnnaTic+IUroEYQ6AGmRHI8uYMbdZxTavEXDEBpGxA2Py+84gSrBkTbY4f+ki16k1p0WWjwynUzCo+sawWNgIMExeZFo6nF3p5YCpSp0qfpNMEKBBsuq3+qZxUvAwSvnKYqHnIkxJ5j5ifn8puec4iuUzdEkHRTYhjPJwwjpYNP/TjH1F/FjB+Q9YG1RopwjLZWYi3zB725Hrvjn/iRWFU1CCFZCIiJIA9MTMcz7jHSKOXpu7mkynYjULIZi6m5MExIvitf4icKTUlZDqF0ImdKkESV3B5/KTzxHSVPcUg7i7JPAmR8ukfW0uZ7C0W+XP5YB8VcXkEEMo1GJFyCRO3QCY3xJluMEUiUUgIupj6dpsI3sDsCMKPEFYPTpqx9RaYPL08+5wGnLUTl5mWHjbZpw/PJoLupDPUlXBjSbCRHOflbbG3G/FeYo6qTtKtdW59Rfv0wbSZf/52ukdTHXqABHq/hlae5k6pWBvJxVeP5zzCuvcxGna8THYHGmEE58YKPTWGyx8B8RaUpq8kQCQAREE+qQLx/wAYwZgLSzFKJ8xVfV0Isb9wRHYHA+VIIc01KqF9RbaQBYtF9ibDn9VuYr6iekQTvfcCfeL/AGE4V6K3NpE4qrSHHhXxC1HLhVAhWbdTMsbcunLucG1vEWsBQDAb06QdxcTzOk/nilJWdDoDkI0mRO/zjBuVq1KiN5KuwWNTWgE2kkCBaLT9edp6Nvcznp5sfVKDO0oBCiSTbmbWPqad7CMQ8UXUgVttUyB+hMnfn1xUxmmpPZ9jBiR+Y+8Ya5XN6i0ixFjPM9flgS0nFJrg5RadjHJ5nUuo20kST1sYA7gjBGV0HUgYAtJJG56+oz++uK5lM1JCxHUna1re/XsMNKNdZADTvyt3nti3wqix3FLI0yOXoKr3ckglAAY1CRdo2sPrGBM+2lqcSWgsDP8AKSDtsO3PG2ZzmkhFEtp1MQCAo/f5/RO1esXESQYI1tFiYJvsoYGx+84kk5O2SSvLMzVBiTqaLXvMzPKIA7X/AEx5XqUqZKoCNQWAdwABBJEC87d+UY88s35sLHSBE3kX6byOUxyxCcqwMMqgLeWPwgxfew53tfFPRlqTWQgzBdh6tPpvPPkORid+uIUZiQYLR8K87mZ2PMkwO/bB7UQtNEgqILNMX3gcwJEfW+1zcoUVA1wGMGTJI2FhsP3cA4jvpCYSE7K0Q06pi4O83n6RPPEdUBV1EmGtAg2A+JTMWib9Me8TzPmVyFLCmo3JseWrrzHe3ywM1dymkqCdXTkv4YHKw59cXjF9ykFSR7WyXq0qXYtGkbyG7AXv0gmL41RBSb1qRJEi4MxPvBjDDKUQwb/dqUgxoMbFpgTaw6DpfbPcBcgsAxYybEHfvYk/v3fer2lZTiu6AvNjakY5fPGYgGVPf/5IPscZhseYLYZl2NtJLSbGC3qNvlbYc8WLws/m1ipc6Vps1QkbgLsd4kgHpI9sVQVmmmAwkzKkiAeVzcHFj8N1GVqpuwCmSp5Rseok6TY7CMZNePyNklEA41wwKoe7KSQsRcgk7/iuYJPbtivcJzGhSdIbSbqQSCPxbbbb4tHGajVRo1BVYnShtEfB8o5k3t8qplKmhqgIBlTIJ59fkRimg7g0x3khAUk2gHYTt9sZRpFjA52viMwD+/3zxuHvjcAnyGYanUBBKlT8xH646RU4oc1AamhDIG9LTYkSZ2BmdzIvOOWGxw78MceNCppaSjSpEwL7GekxjL1PTrUW5co5nRuG8YNPUlQEsvl0/MCxqQsADP8ANG4+fPA/iTIFwSqkCdZt1iL7EW5d/fCehxtU0y0IlTVqkywSZgm/xFSOynpi11eJFuDq+iPUwEzOgNIvfnI9he0nHnODhn1GgKFzOWQKTTJYCNOowfVAkT6jzviu8crA1gRye9rAAf1n9jHuRrlmDD1FjBHKd5/0xHYX74X8RqesnuSZHc/b+uKaei4zyySVMvX+HmRStRzRKq1MVka5FvQxNj1KqPn2tUfE2XpvmKgp6UVI0iLkgddjv84w4/wmismepkAjTSqSR/Iz/TfcXxTeM1mFapNvVJ5RM7fKMaY6dazp9iz8KQVlhU0sCzQ6xJPTpzuLfMdMa5fKlLmWJIldge0k3Pt/xjTI5oOILe+8/v2wU9aYFNQ+95sI3+Q74u7RJ4I8szyxCKoJiImDy3+598EjilSnSemr6UIIIAFyee9z0PScQ5fjDQPSrEEzaJHIWO3yvjarVLEqUAOqfhBYWNp6HpG+A428odZFVLLF29JufvP64ZrRKXbYXI6bcsEZILImZ5AbAza/ym2Jq9Ko8JKaFuASqgTuSRvP/GDKW50NgGyHDgiGq8iSSoG+204ZVxSQ7fiidyTE879MT5LNjRpbREnYz8MXjl1HWPbAj5pFb4grG9yDvfqAAep6DGZubfcSXcmppIZjAXuOYBAuYuJ3MxywE2S8x4GoUyt+eojcCDO/XviSpxZZ9RBiQSCI+u5M9OZtiAVQxGrVUUQYBgQbzO+xgE74ZJpEVGSYUoU1FU01NOP5QIvcz+hN9sG5lA1OVOqm922vcaQQNlBWADgbKCatMspqADUFUwlOQToJN2eCNUbc8NqNaZKUk1MswpIB1WsT/ttPaN8TfKF1G4rcV41fNWo+wUEAERM2HvH0wekkBjEgXLSIhYAjvfvc4jzmcR/4S/EZJBm0fENtxp3wtLvUzL3i5FzYAdSfp88LTbfYPiy8EWbRdFRvi2khSBdhb2G3fHoql0Lqg3hVg3MXMWEfLE9J1d2pWgiCwJgm0N9jiDNZtRYLqidK8pmLjmBGx3Jv3tnjuWztTPGq1R6ipO+wgAOOwEE2kntzxAM9VQgj0k6dhpAA3EdL/bEuaWqAnmwGY2Swi38ostvvPfHvBWoiqr5iWVJaImfTKi3+qLdsNwroTtfJMmfzJA/8Nq/1aDfvvj3Dp+OKxnzVWbwLx2kC5698ZjPb/wDH+QfAm/7V9ynUOHVMxmFpoGBJtqt3m9tsdIeimUo1aVAMrKArVnNjK3g78tVrieU4oOVoqosYU9ItPYm4Ai4xaeAZNXSqjViTAJS/UEmYjbvPbFurzp/Qo35MrmbpwCTA1XAm51bW5bYWZhkFZmQSpALC9iRDr7TP1xZeO5WNVQzBJYDp/ZbYqGWqkVDeJkHpg9PLfGx+2TTNZkNACKgHSZPck408uBaPbGlZiWM9TgmlUCgWOptrbDa3cn93xu7C1Rocq/8AKe02/PGj6lMNKn5i2CKwUEgkluZER3F/i27e+PcrlSSEu6N2sJtq6KRzvy5jBTChlw3Os6lZGsQBPQE7d7k98dG4RSpjhdZW3RrEmRMKDEDa6yJN/mByzJ5BxVVWgGf5hJ7gTJmPnjr3+QWnlXWmpQVACwZiWBYQ4MdP5YAn3OPP6pJYG01koHDMgpQVFa6zqXUIJWwYruRt9MK8wgLbSPhJkCSewuBH64aZHhhQ1Sh1EnQCpUi9wTeSb+2IaPCG1SY9J6g78zBtNr47ck27Jt02WTwFwqpRpZ1xIpmkqMwZbesEwbkeie97dqwODLUIqM4GpjKmQ0AntucX/hWadMrX2K1Cq7gkkSWgGAIkR89sU3LZM1D6iFhjuwnf3FhH3xCOtJycuPM7c2glFULoUeWLkE77mfkSPtgLMcRVIFPpc2E8j7TJ++MaqQWWJg7GeR/e2F/EOHLukKfcRykkSWEE4pCFy+b39SdZJsjxOnJDJ65tCgcjz3HqH7jBdLJguSBoPMli29wJ5C3PvfoCnhauQJTUOTTH2MH7YPp8OZQCoKlSJOon1GbMCOkg8vrjQ9q8LKwV8DKjx0hURSirPqIUeqeZLCZ/dsF+TCygm0AA2O15/fPCBcssQmgQLwwJsOhY/bDCnxKKGgorAydWmCIO8i5tyJt+Y2odxsjfKmGJWQfhOoATPzBnGnCOGrUzJR30x8JABluYXlqi8wfhxIKpYgAekwACbf6QSTubzEfIY9p06gKEEU1B1DSRMzYBgTq+HfYWAmMdqStA+HQ8q+H8vTVh5fm1YOgFSwUDcsSCC17Dr1iMKH4YxsiDyzdtQIHpib7Ec+0G43JWYpVvNNPUSVWCWYwJtB0neCZmdpxEuksEQlwwALfhWwvr6C5AAvyOM6bp5BBp4bA0rVKhRU1FRB1EfEIMgAWURyg9egwOmfalXUOxVC4D2uoteOUCNzyjkcMuL1SoK0YDEFnKiGaTyDEmNrXucKauaDFVKABRDNIt2PYje8zOOi7XBCT5VYGec4dozheNVPyXqGI3CFTHeRy6zhJk+DnM1iJ0oo1OeQB2E+/1i2HXEc0auWkQHFM0gJA3heZvv/3YQ8OzjLXGliNO4mxIIE6eeHi3JOS+n2BC3DH0GNbgQUmGVlF+YtEdNxM/TAKU3ommSraUaTpI25b8yZjDOqWrOwJIdgTMCekk8rH8umBM5k61NdLkalVWUkg2+F1vfa//AEnCxlbpv9gq38kmb5TKVa2irSpu5DlhuY5DU0c4n9jB3FMlVajFTLinAlWXoOoEgbc42wNwbidSlqWl6SbSiMWI2C9ABAABwzyHivNUS75hS1KIYFAYEgRHS9ye/thZKW68fydJOEk6WPXIfw/wlQFJAy6m0iTLi5F7AwMZik8V8T66zvTRgjGQNbjfsDYduWMwv9LrPO5+/wByXwtR5v39zzNIEIICstzN5OrqDsBFtt8Wjwbw1RXRw6mVYxI/lYQIFz6pM39PObpqudVD8SK5B0xDFbRBNxcBTBwNT8SujELI7GDI67W+3znGqalODiu/c1rOPyPuOU/QRUbUzauRsLwBy2H5Y5/m1IbaJg/Lr7Yv/Es475ei7NuC59UWDQLARbRtii5mozVCSSS1r85xLok42mFXwCVKcGeX9MF0B/GpAH+Tf2H64kOUeo6UlXUzEKBYEsTAAv3G8c8MvEXg3NZJEeoqnlqRtUaTYmNt4+Qxu+JG0m8s4rwFsb0mIIMkCfivAON30P6tRSd10zHWL7e/3xJTe4KllRd78pm/Iljy79sUOGPD6JA1D1ad2VgfiM/9MEH646txSkRQDmS7oocsLTUF95OoOW36HHLPBvD2zFZqSAa6npXeFk3a3JbH5Y6l4u1qtBFZWprAIkyzAAQbgm8sTPTHmdZqJTUVyGLopD1PJFZFksXQ6toiVFvcN+xjTKUgKpZSNO7dwRt7EEjtB7Y94rRLCpG7bEHkoCqIJmY5dyN8A5H4tCGWiSbm0XaOYMaR7j+bBjG4sR02zoHA8x5aF1TUBUOmeWqmAbAQLc/briicUXT54LwVVmUKCdRJOoSYIMxJ2A9sWLwpmvPFTLuTDEOGbvYmCLAbH2PQYQ5hStRvMW4c+kWgbGIHMWt0nENKOzUafoBYFdDI5ip5dRUOwJ2EslpvG8A/9WCcj4azLC+l9TXioASAJN4O7Af/ABIwRVfXrQjZh0PbaRYnT9BhllKtOgHFMsSFN2KgQASYM2Ba3U+wxsetKsL39RZSa4A89kK4OpqXpB1EoSdMNpsWM3P9b4kWmgqFlY6D6hrtc8hHRgbwNuW+IKVd2qO1QqVO+8RrH8twY5CNhiHN1K8LFNfL1EmNVuo9RMj0k77zisc4ZSFrlj/h+QquzlKaLqBJP8ICChI9DEx7xz3wsrUWHokgxMLf2BNo+VsA085X1hwqLqUgeoen0ExEyIkbxj3LLUqLrdtIJgBFkSNyQSC/1O+Oce5ZMsdLiTBCGRAQAAPQNhuW+KTzI64iq5gI1FdAqFiDJYgwsgDltfoLj3Kzh+ZK60rHWoNyV3ufkduR54kOeoIQRrUFI3kxqNxFgY69d+eM+2nTRPhhCZIK9daYJRlKar+kRN477NzgmIONMpl/UFVhAmZYSfxFoiNUGAeXe8x5rj1BXKKknS95sPSYFhMhYFv7ncM48hQekSsCwJg7HkbRznn2w0rfYaUqWBTxnhw0sY0tCuvqIOm14JM2O/W+xtM/DHApg0zqrQTvfcBiRMAiDJ/1YOzWXZW9MsWP4VAAEc5G8A7scTPlKjCmqHyiCWIkliCYAMBVUdtJj54G7FHNprADnciE0BQqksqgu2xvc9SSoIXoB1xWq9JlqaEliTqMAgX2m0kC8T1xa8lwLWz03rurWOpk1XgiQQxgw4vFsKc1kAj1ENSoxAA8wK0KAOYi50mO04GlhVdk9OFY92A1OJaWPluSSFuO0R3NxJ/XFg8O8Gr5hWqOxCVFnWSD/pA3mdKn/nFe4dkAHX0hryJ56YNxHzPTFxzHH64WmNChJ0sQLE7KImwG0D+mE1rVRhV+bE1E4+GrN8/ngsZfLJESNUTsCfdyYMsek+wmY4AzkPrL3XUrxAJEEQLa97DYb4SZWsVfTqdTUc6tJ2sdW/K4J7Tyw8yfF3oBVSW1A+qOR5ieu1r4RpaeI8vuRajBUuX3Ia3hGrJ0mkByGmfvjMT/AP8Apq42FvYf0xmCpz90FT1a9/6KAys9SV2PqAnmo235Rg7MVEZacIoMHUwLDU0zJ5WBER17YH4jxAOA6IF5QI6TsAI/5+sOWzuqIE6WDC2+0/kPqcenVo0u+xdOK1ClGmkOWXLjVq0grI1R0AkQOcd5xS83VIVT8JPMTsrWIv8AuMXTxjxNjDhY1oobYEEbzExv154omZqK34YI6HfGDo02tzXcSHmWfw07U8wmY1oQmlnLRAE9wSDtdRI5Ri251nzlV1d3rUvS2mNIX1WKspkSRcC5E45oaxKDUQFtHQR7XvEnF08N+JfLyeYqVCp8yq0QBBbQWCKDEAkyO4HXE+p0peOPPH5DWCteI+C1MtmDTChpUOPTMK20nSL2/wCScEeFvClTiDOuvyxTGozTYgddoUG+0yenPD6nxoVESiy6lLMxChhpamCAsCATB5k3bliw/wCE5pJlK9Vy3mNUIq6tI06RYC07H4TsdhfDanUzjoN/3L3Yql5jLwx4cy+QplgFapBGo+kkXBMMfSdXp37c8LfEnFxpCKQX0sQ+oyWLQQAeiibWvzm6jiviyqM0yUipZnDLYMFF5QAHlM7i6n2CFeMs9VyU9LEETELA9UWtcT/WcZoaOpL5557j35GZyqUXUsrY7x7D63H16YVtV00xYar3sJA2jSJ3vJMfXE/FqxZnaPTESSfbbYGDt1wDlascgZO/Pl9jEfM49LRjUQRVFw/w9zrUa9BaifwqjqJIUwHtygiSQZPQ++CfFXCf8vnC7MWDMwQRMBeZ25W57G2FNFwumooCBJYS5gnoBIETc2v3xcP8SMr/AOIoOCT5oZj0uJUSeVoxl1Hc0/O0cnuTKyuSmdbAql1AWn7qNTbTAJi9oAxrX4vRFPT5KdAdIMcue8frPTA/+bC3q02qMJAUVIXnvckAdAMBpmE8si9z1Bg8zBG21x0+jU3yT2JhDVVKwKugMwLQoBIGw9IHMTPM4YZHh2pCdQ5nUD6nETvI3mDAuee+Eq0qcyHMk9B12AA+WJadVqat5ZYWsZHIgwPpGCvKxVzyG+dqdm8uVCAsyAQq7OTFxYgWI35TjTLZlfMC1CAi3WdRnaVEAsgMctj1xWctXqL+FriPVefttscH080duvSOe/8AbbGpxpUakM6VRm1mYHczHPbn0k94GAs9ws1F16X0mBMQBExbYDnPvgl1OlSSIB+Hkb8/yiIOG3GM5xCs6quimgpghE0yARIN7rNuYgRsMRcqlyF3yhVlfC7Bsu+okVJar6R6FAgA1B+JwGtuBHPDPiHEQgZKRNypUABVgA6gbbEmb9MCZXONURKJ1Hb0iFBgkBA3SN+V995Eq8EaqzBSNcwAGEaV7iBHfa30W7fzv37/AAJtUpX+Catn6tWkFRRIJMwojSDNyJFj+5wR/nkpadRDkqs7kExYwD6rrMnmbc8QVeCvSZVNVNMwCrHd9wZC2tEx2wW/hKhranUqklVVi+wBi4gRCgWHL9OuAHTFWT4rUFSpUkgtIUqAIbkTYje0bnrbB1J6lM+c1Uyw2DAyDNo5dL98a5yhTVfLHqW5Woic9gCCZMlRcsYkwMR5fMGaKRAZwWiNgYIEmIgk3i5w8latFUmvCD5+uQWE6pSJmYM/DP6Ry7yZ855hWiAzBtEwLBdRJEDbaPr0wVxauFrQ4BiygINSgnZ9MwY3308pnC/MuzkktFtIMQDoAEXiBBMdLDCeJJoWVPKN1orRqKJLsJ1ysqJtKmfUT1j6zg4ZjzK/ofWqgTqUWN5IIiLGPp2wClcqQWBJPsD9fb9MFZbMU1QqOZNr37Te375DEZJ/VkJwXfJtmM6xYkSByBxmBTmV7YzE9nodtRUqOXeqAERmJOyif3/xh3xHhP8AlqCgrorMVtYkxJsRy2n3GL/nOJLlaEZekqg2LAKt59pIvzwDleAtUAauFplpuxk27RYX68jPLGl9XbuqRF6tv0E+aYvk0Lr6iNzuREkkD97TOKjmaH9fli8cQrBVNIL6IgEc7W59vnin5xwpAiO2+DoPmvM2Rqi9eDvCgE1XRSABDNcw6clNjIJ74b5zg2XqA0NPloStZ2pgLBUQt7hDpEWvvGE3gnOF1RKjNEECWaCFDekfM8umPeLt6oWq2jS2pFDNGoALbqeZ5YxS3vUabMzi92WC8Renl8sTQKvSDW9TkrqboZU+nrA9jc2ngnCqRyrupUHMpTepqJltMnbqS0fKZOOYDOMYoh2gRsYJ52G07bjljpnBgVoqjFS1Qb7srKLEGR+IEbRznnh+pgoafOX+SivuV+twg0czFOVLs62nZdPpkidJlhK73HXFYyia3LEgCZgExPIi3O3t9sP/ABnxCqzIfLGkhVDwwMi7EGerGesnqBhbTyBpVjTaJRS5PymSTveMV0LenuvsN3BeKI3mshAERa34hM87wY7YXvw8iJAVgNtiR1v+9xgqpnNRBUgGASfTc3ExE7GOe30jrNrZmYsNQ+Jr/KRBj/pxv001HIVZrkVeo6KCQFuT/e3PHUPHYavkcm1IyzIFDDaUjUSfdMcrfO6ANIdiT6jFiI6wdzbtB5m3R+EZ7zOCCEUOtWsqR+ATrt29UD3xl6hNJS9QJNSd8HO6nFPQQqrJNzfnEjftgrK02NPVKAnkAJgctzc/0xPmfDApUFrtVQs8aUEkkMJnrYb4DDiB8JIJ9QmbkGYMdI3nFqTXygw1gb8F4XqWoSNej4kkKwHJpb6QP76VKFBg8VNBI0rqGxNtzYiJvY4hy/F9NNkRSKtQSWZdQudjf0gczH3wG3lLTHlq1WozeksSNMbNpFvwn4vnhVHIrvyPMiUBZRLrsWmJ3hgNo5364YutMBRu0k3n4bRYnr06nG2TQ1gQ1FBUuS0aCQB9DF9r9zbDheBpROmoQ7WJB1ELOwiNxvGGnNIssIApcSOkLUGoB5L21FR+EFp0gT8jPLEFfLrWLOZJ5Q07AxpaSCBb8uWGqohaAEBIJ2ge0jngmnwhZGoIqyVLLeJE6riQoMfXlviO5dkHdXKKy+ZqU1UMz1KS7KYBiZgH6/0w94TRFaj/AAcyEqAmaDqZN7aTaPTc3tecMsv4aRnqAU2QIAC0ghrWZZM6bzEkX3whqDJ+ZoDVX0zNRNIB+cHSR/NBmMc432Dh8BbLWCLSKBH0sFG7OzCNVxYTt+eFZohnO4Df6rkiY6jtJHLF78N8CGapmrmnV6YhEGoOwMfzCQt22AB2vAuv454TABdaxQSYD9twDuxt0+fPHKS4CkVeplAVABu0AwTAEjTLE3BJIgbRvj2pkSgVnDgQxpjYmNiOUa9zA23OPKC1UYLTEk2kAyR2mx+vPnGNuHWzAFQFwT/EIMGBYiWMAx1tbFN2LsoqqwSkij1liHAIMmZnf3J/ZxuJYyIhR3vfkDe7SbbYY1cpT1Myq4pKx0lmVQBG7EiTeBaZvhJWqSxAPp1EixFj2O3tgPLoWUccEuc9RkESb2/phc6ETPe3sfzwTUSmxJWrGnZWBBP5gSe+AczWPln1AxbmefKcNGLRGgrLZdnUN1n8/fGY0ypraBoU6eUDHmFbd8ok275Og8MpBstSkAy3MTiP/EByKKwT/wCYPyxmMx56/VX1Ma/U/cDzyAoJAPpGKVxZR/3Y9xmNHScnoR4LLwWxpRb4T8/RfCStUIeQSDoNx3Bn7YzGYpDxMmvGxf4XE5ulN/WPzx1TKDS9KLTrmLT6sZjMR/5Hn9v9lJCb/ERYSjFpqSe/pXCqu5Oaztz8LfljMZh+g/633EXJXuMWBi38MG3WDfG9Mein3F+9hv1x5jMeoi3YzLVmHmKCQvSbfTHS/Byj/wDnZgcvOb/6rjzGYwdd+n9jmVTh1IRWsPjI25QbYkpUFNRJUGXWbC/rXGYzCLxfY5F04hRVRUCgACo8AACIFo6Rii1xNa97/pjMZgx7hXhZrld1/wDcj88O3H8Q99X5YzGY7VKx4Qupn9P0w4Ns2oG0n9f0xmMxFckpDrjbacohWx0vcW2NsUdzpVItqpyY5mRc9Tj3GY0Ple+w+mS0nIpPBIty/fbFk8TuTXqXNjA7DoMZjMS1eBNbwoSUGOqJsRt88AcQpDyKpgT6rxf8GMxmE0P1AaXf9iweCkH+bpiLFrjr/COKbxsRmVAsNTf/AHxmMxq0PFL32HlyxUD6ziB/0xmMxqQhaNRAEdB+WMxmMx5dG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AutoShape 6" descr="data:image/jpeg;base64,/9j/4AAQSkZJRgABAQAAAQABAAD/2wCEAAkGBhQSERQUExQWFRUWGB0aGBgYGRoeIBseGhogHxoaHxwcHycfGhwjGhghIC8gIycqLCwsGh4xNTAqNSYrLSkBCQoKDgwOGg8PGiolHyQsLCwsKTAsLCwsNCwsLCwsLCwsLCwsKSwsLCwsLSwsLywsLCwsLCksLCwqLCwsLCwsLP/AABEIAMIBAwMBIgACEQEDEQH/xAAcAAACAgMBAQAAAAAAAAAAAAAEBQMGAAIHAQj/xABAEAACAQIEBAQEBAQFAgcBAQABAhEDIQAEEjEFQVFhBhMicTKBkaFCscHwI1LR8QcUYnLhgqIkM0NzkrLCFRb/xAAZAQADAQEBAAAAAAAAAAAAAAABAgMEAAX/xAAwEQACAgEDAgQFAwQDAAAAAAAAAQIRIQMSMQRBMlFh8BMicZGhM4HBFEKx0QU0Uv/aAAwDAQACEQMRAD8AG8U8baovlp6vLLHbcG5sLyTabWxz7iFcN8IsZvHP/jvi0cW4gaEMpbUZaYEnlebxBwizS02oObF9YghtgROwEbTvjyen+XNElhluymRajQA0wrU0qDaSB6wx6H0HpsMHcQat5NVSJJI0vsCqP8MbT6jfCfgNZadIA2D0irap2YNfe9m7b4cpmqtYmoVhE2F4KreI7jnjDq2pN9rO7gvjDhmqjSdL6QNcCNMreOdufftgNqzU6aq3xqgqA7WZlFu0Cel8WOpVJpuvlnSykQTPKQPt9MVetw4UzqW61AaYmTpY2j29QI98dpT3La/PAeTevkw+YFRPgNMNPTVAI7cxh9mMoKmX1VR+LQT2lb2uYnvyGB6mZp5eiLEqq6OhaIi3e/3w84GA+SctDMCGKg2Gq6gfTnvHyxOUntvsuPuGHkc/pr5OdemNiY279COnuMM/8yb2aGaxjZZiBcXj7zjfjeRDZwsNQ1LIJG5BBHxcuXyG849r03F23RDpgDqYnqem0WGNCmmk3zQslkgrMDUpSLaSD7gEdf8AWLe2CMsoZ9B0gAXJF5t6twed4PXC7K1CURtJAQmYE2lST7bD6Y9y9RzXVVHxvdjtJFr8rHDbWcS1s8prCnYqrmWH4okSR73nE3nqa9pIcATeIA+hmBbCvL0iKpqWHxb/ACJ/+04aVstAW4UkLLHuNh0IG47/AEZqKX7AeBVnMlZRqgAkgDoTcR74ccE8PtmdCIyCB+J16n0iecCcaJUpK4AXWOrEmbkSQO5PvvGPM7m5J8qms6iJKqeRJsbbjnOOWpdJoW2OuDcFVP8AMQpfTVqKjHSwVQJvI0lomCO5gQJXHh7UF8tVXSyg1CUYt6QDBm17bAfi7DANbxFUReSg2WFAJMRrNoiLWHP3wJRz1dlVtTXMapi0yPTtJjc+0YpLdJB2Nm9BlOZGlVETJ0iCLzYwBt73x6c4Z0vcN6j9dgDyttgzOO1Nab1NZ1KT6gLXOxETHO0iD2wDXpbgEKROmTzImPnOBTk1Yyo1r0j8C+lBH5zJPPEXEEK6LxAP3iOffEhsF1doPUA2t7Dn0xpVhqhCm0QCdvSLm0wYEzgxTTsFnlB5o/6gHXrYqGWfmhGFeWA0Mem/7/e2C5WiSwJNwStt1mB7bz7nCyvxRiulB5YnZSb9JPOw+2LRTd0F5WDSup52HKbY3Cyt/wB9fzxlGiWUvFhv+h/fTBOSyRYaoPlk6Sbxf+mKydIKPciQ1RREwO5NgTgTzR6/a31H2/pjDKmATIhcSZ3LlQ5NiDBE3m8/l9xgKrOSF7gCTzx46zacbpWEkc/rjV3G2LZOCzUAVBEiCCD2bcfIjHoFiPiH4T+hxAHIUe5v7/2xJlsxpkG4O3bCNYGBwAN5n2xmC0QMJkX648x24O0dcXBZWDHUy9RYdp37fIYrggIQQdRO/KINveYxc/EOXCl0Bhid4jbr77DFPVn1aYBA6gdfrucZ+nlcME0Wnwxw961G/qCQV7HUIE9Dqxa6vHB5dJajhGRgRH4kCkC2xMSpvuDhJ4N4pTpCHBWYBO//AKgMR059oOK5nBUr5pcuD/6mmTaL+o9gAMZJafxdSSlhLIyVnRqOXgBQVZioBkn1SACRBPpi8RuLG5wHnwAyqwIbSHWB1swtzkCOlsTcK4mjVlpVGFOBIAAvpayk8xpFlPfGeI6xSqmiCpQiReJMgiO4++MGyUZKzu4nytRHp1BVI0qxJJgaQxEMp99wLke2Lb4MQHKV3EgtUBibhFZtM94E26fWncCVXzNQ1QCKdlDX2MAjkSBNuwxcPDFHWlZtQlyFiSIVXOp+g1CTp5xjXLCkl5f5DFZKjmc4f86RUmkpOm5JEAAqJF408/8AVthznVYwDpFIiaaoPTYEOxG87X9hAvgHxNkmOapLpgI8Ai5qA9vmR2HthlR4WdBqOzB1dUKgnT8IMCRtpPvJJ7CeZQTXlkWeGV3g+danXYMuqneaZMBtQEibwQQrdLDpgh3UAgXaYLdSFj6jr74gr1vLrVgnqYmACOsT7/8AGCuMZQU3NMmNB9XYkbdLAbzF8UbckmAEqOJUSVeTECNoiO++BM3RZ0Us2xgXm3YdMQcZr6XUKdogjpebcib8sF1wDTbT7z9p67SMWScUmEA4exYsZ0jqbWNzc9hhpw3M6EMAVHYyNRVYsQT36wvTtZN5QBaLqZHyNvpt9cG5fLjY7rt3Um/YiZ+uGlR0o2TcRy4NItM7xLAkzO0E2BjvjTwTxUIzF01WAAO11K3HO0H3UfLROFOtIM4hGZtHQwQGO1wDb64C4dljT1PAjVAHQjt88Ui9qavPY7hUPOMeKR8AUIqm92bZYuTO/QfacDnMDNUV0hQwMGREkmSWPNrxPQAYVZxQxDRAKmSTzJ3+giRgnItppORBED8rHqBB3xzeLXLOpGcRyGpFRDqNMxYiY1GSQOd8Y2V8mmxJN7jrECB1PW/99ctldAZl+KFM357m/YjfGlfMLU9DwWi2/wC77SMdbeOwrVi2mPMBZjubfPbGv+XFMtq32vzPLE9eg+gFRpAk6e46/b6jBHE6Aq0KdQTJUAz/ADJy+aFTfviu6mvIdC+vWqBWCQUax5m33EYI4FnYpVKZiL+8mO3UdcDVHGohLCdQ32sftgqswCkCNRPqIFrb/wB8O3iqFlVUB1apLQTJ5n9/u+JsxlD5IMQL/Mjf99xiGmsuPcx9f39cb062pKiDkpK+4IJ+wOO4qh1yLlQWx6w3PbHiNIt0xjG3fFwB2RyfmLUgqNChzNgLkR1OBvLMAqdXKY7/ANMSZJLurbFGv7RjakQ4KbAD0gXnmZPXCXlgya1MpBtf273xmCUzlNBpNyLHb+uMx1yDuLh40oxVdbejVYX+G4v3nvGKHmqDKAxaDaBN+oI6D+uOn+IuGs8CNQZVMwZJPKPcze8D68/z2Vf1KRctA952A6TjF0s0lQEKqWfqLEEnlH/HL5Yuf+HVFGrVa1V1UKsSxNzUsSAASTpB+ZBm2KU6g2vbHQv8PMuEFUPOlqY1C03EqQN/3yxfqpKOm2kPwN+F1aTIvmlZB1eowToJFjA6iCLz9tM5xBhTRmAcCmx1W3DEabb7j6YY5rwpQhQrMK0sPikAESBEc4Kx+mBOMUPLyxQKfT6rdC0su3t9/n4spRk0lm2c+Sr52t5WaCK5QMQHZYkSzbfI/LHQvB/CVp0DcjU7H1zDQJF5mOp6gdMcv46pbNsN1lQDz7n3knHRPAvFDUYqzeikNKKB8WkEliZ3N5PORFsaOoi1pJ32ycuQLxZWIzFCoYZlkEjZDAMAxc3me8Yh4rxaqxbL+qnrrJUa1zFNIRQLmTeBsIthp4nzS+aq+aU3YCPSZ9MXMTEfTlN1NWmGrl9bVKpuXaJXooHTbYDENGVQQs+TTN5FhWrPAJC6vVcifSIA5/kTgXMHVWrEMWHmKPMIAUhYElRa8dOVziTJZh3q/EFfywrnUBAnUwk2n8iD0BwVxalSZl8oFaa6Fbp0tzg6WOr364vFVFfYQR5nLIcwNZiFUzMmDFlXm0GYHQ4acXr0ZK0kYm4LEqRA3+FiQSZ5bRiCnTorW/iAaHUeqfhlZ5XIlvnbEuaXUp8pIVZkkEFpJ5GCLRuDzwXJUhnh0JDXKg+mR1t2A29vvjV0YBGRZMzfpN7cz/XBmeyzibC9yPv+cfTBdKoFWdOoR+Y3uO8xzjBU0qYex5llqMqEtpW5W0wNzE8jz98V/jOSZWm+nlv0+k4udbLoaammZCgSIsSDcnnOwIH3wgr1NbOAZg8uu5998dDUqWBV5iLKZkmmZ+/W3bb9Tg3LMChUyCd+e1r9+eJsllVCOGH4ufKdv33xq40vI52j97Wxpck3hDYPczWcDTHpRRPabz9xA54XVaZ1B+cAx8sG5hm8sNI9RIB9zt0Noj/nG9GlKAwSdJif3tb7Y7dtVirAO3q2FpkTG43j5Y2of+XUpkKtw6/IQ0ze6Nv/AKcQ1q24nTERPWO0/s4kUKYYnUSCIvAmQb78yMM1SGi8i6jlAasavh6faCfbB1XKelWi0XH9f649pZR6fqMET6SRzNjYjeP3vjTPZ0lgo6XMzy2+UYZycmqYltsAzVLQob/Vv0wVw4aaqWtUMHbmQJ++PHUMrCSwnfYc9hH3xFRpxEmf0O/6Ydu00x0B1SaLEAXBP2MHHnmOxHPVtP7++GPHeHxV9Pq1kX/3X+W8Y24gopxTXci+95/e2GWomk1yznhg1OuEBWxJnUetrAHpf5xiHUKcMJkiSGEcvfvOCOH5VWOpjABE7X6j6D9MacXGmEmYm89N8HF0D0FlRQxJnfscZhwvB6UCal4BPLcTtfGYb40F5g+JE7Hx3glaioEkvpNxeY0gDqT8uuKJ4mKVApVQDsQBf4VOo+5m+Oy+NSRTBXckjv8ACTbvaMcp4vwaDYEgpESJlbwe8HHkTitLVaHSo55mKUkz88XnwxwpctUoeYBFakdQkTLqSrTeIERsQfrio8Sp6Xcd7TvGL9w3hb5nICpdalEIlNl2IFMMZE735dDjZryfw1mkFnuQz7f5xqbVCimHZlgagpgXGwII23w24vUVMu6AMpQM2ogwfXMzzgkSvfCzwbXV85TqGUby2pkATdQnwg3grMDlOLV4grIaNVVdWXSTGxkRIYfL3vzx5erFJr0oXucs4uR5tviIBt9j7f8AGHXgCvFaobwQRoESRMkSbGQt+wPfFayLGrXGwYIFWNzEddzGHnht1ZU9WmoHuZ2jc9xbYf0xv1VthtOY+8cZQUw8SIYbbgklrHaDqG/ywlz+oLS0WLDdTOkSur2P5YtHiNNVHUGDgaXIbZmDenkdRKknblsZxVsrxBIprpbUWjTa+r4bgxaxkD84xk01i0uGxtTLIOF0QKzu66lVxK8r2iBv74fZsO1A6gtE6md2b4mOu8DZAJAkybCwvKbKJ/GrG5IMxsCwj+1uuLZx6nTqUpB9bqwYgyNQZWgid4M9bb4u8/b+BHyVYVEq5k6TKiAO+kAAn3Mn64tGXIagU0+oe1pAFx1N7f8AGKR4YpqarazAFxJj237gD5fW45n01BUoBWJUKzyY1AiQQOd5B9xhdXSSx2wgTecCryCRUD8jYHlFvzGIshROqAQthBadJJNpJ67YkZ31aXHrZjqMb2/WTiNaxpVYYKVYBWBMCCdjYiDYT32tiMYPdtOfAfxDVDB08skyNNg0mJMEo+29iOYwlp8PIZbi8kxygDfrzviwVM4WRnWXpX1LF6RXVpnk9KdzbSSLwLD5nLrFTSBrQH0333gXvMfuMNKW10KhUyHy5ANyQY56WIN/pGBqtOWBFgLmSN4vtG5OD8iRdRdWltUyF16Wn52ER1nENcAW3lhPOY2v0wyk+DlyIapLEINgTz2/vhrQor6VWZUG52AYb+1h+yJLNFbMsSrTPynGlN0ZQjorKxs9jBNjtONEZqWDr8hPl8pTp1UPpbS0mDYiQfcfTniMLIjnJeeV+X0wRn8uKdan5N0Gm4uVMXBMXI6x0tgdSEdTEDb/AOQgHt6v1xeWe4VkaLVJVKQ2gk25k2vhHX4a1OqdtJMz8o/O8YLpZsQrTdQP+6/2IwxzOfUaUI1MRMTET/ffGeDlpSwufdncLBW8kPW4mfSI+p/vg5KGpTAEiDeBse/v98bZjKUUc+XOor8RaYsZjpf8sGplv4YCg8u8zH4v0xWeonTGbI66FjLMSFvM8o7denIYRV6pdwTa5AieV5++HzVQimQCLau5BuPqY2wszR8uHCAFjK3Pp+Kd/wDaY9jg6Tr+AJmvD10KrGdEHV/1LU02PcROIeJLqZGNtQWT/uF9sFZmuipoVSzFTqJMkEAm/wA5wJm68007gfUY0braZ0XeSFOG2sx+mPMe1OIsSSGIHSY+2Mw/znfMfUHiXKeamiCbTbtij0eHI3lU6dxpYgtuYnUBe8m5nt3x0bOskQWgsCog3NuXXfHPDn1y7rU2UI4KwJM/DBJESxBnkbcjjzutjH4mHyUXJyrxrRK5ppI2EARA7Y7B4NydSjw7Lo1NWDpqJ/3ywBi/wkDHHPEWZ8yox16hOrUQZIkxPf7Xx1zwNxQ5nK0ApYrl6YptcSX0iZAvpVRa957YHUQb0FFcnS4Kv4iygoZ6myDSCyhhyh2KkEc7HDbiahaFVgLqGpn/AHSAB3EfPf5keP8AJB6ZgCSBBHaSY7yDhMnHRmchWBUiqoC1DNiQB6uxIn6HfHnpPUhFvs6fv7gKFwttNRnIjQp29wB+eNuH5BqlVEVSA7QSok7+9hf8+mBFDF4UbzaN4F7e3LFr8L0prUtQNMOCIgm6iSdrg/1x7WtLZ8xxYvFhYUneVKoqwWuD6YYSNybXG+K/kayhKLgKVKqQAoG1iCBfnv2xb/F8NQbTOmoFX1EAbcwCIOkA8viE7HFSytRRTalIApiAZ/0zpneYBnlve+PNjJuLpd/wPIY+EaC1qrysFi+gdSLiTMxI/wCMM+LcMVco1WbAsGUGZsGA36iDMG5+dc8OBgmpJJEsLTF4kza2/viz8e4qhyRVVO5NQSDPp9Ukr6T+K1rc8Xmkk6J9yscE4ei+po5EyPkbH2G/64dvTpvSc0kCECVqKNo6EGADM2PLCSohKMsbVFJjYgm/sNJ+mNcqB5qmizU0E07Cz3uY9jvE4MXeGSa7mtXilRgquCzyqhuvq59x7c8S8QrjzaQcAF1KtGxIcSB1s0dbY34uq6JWz6ifpf7Ee+IuPVvNqUGA0n1tM89Ab/8AP3wqit1v1/wOngsPDXYSv4CYurfCbGWIm3Lc2xBWVUZWYfxUAQkTLAbdrgTfcYaLVqPTvUghZJIBA5c5/Pl7YS1KZ1qz31+mdJFxemfYgkHtGIa0XuyJHgT0skKRqgDdzETC2HLvq274h4nnSG1ekTMwIFyBMCOmw9sFEO7VjvL7AEkQIv72P1wDxHLgUyWUkKVa/SRP54vDLW70G7k4zF+xWfYfPtgdK6lWDMQQAQoAE3HaTzHyONTmCVVtO6S3/aJ/7sRZzKFASAF7c+95PPGiOmovIvoEeIwlN18kk03VWWbWb0kGw5n8umFCkGLQSLie4n7Yk4hmyVA/kUaT1AIYfbC5T8J69DzifrIxaMbQ8VgIZNTXmdAn5f2GG2cogDUOg/Lb22wsqvFZjynT9vyvHzwwfMh8qf8A3SJPdVj9++JyVpMLu8AmdzAVlg+oxaPoRyN8NKLsyjUxLKpIkmw3jpyF++K5xkwyPfftzj72w2euwKwYk37Agbn93GFlD5YnSs2zqjQukkWkdz++uAs7UimfTLBtx0uBblAkDnftg/PVg2kIPhk8jNzcdovf+4GYQ1KdSAJDLAHSDJJ6k4On2sVPuD5GiNM7EggC1zeST/tj5k40zNIeWACGgxINt98e16aDy45gzeY5fv8Ac5TH8KI0iSPfn+eL339RxcEH7jGY3elBx5jQOfR/hridKtT8xtQVNtQ9TEneBdosLfzYqHiDKipQqNrJPmMQQAJDH0qQDcgA9yT0wrzXFGBUg91BUCN4JvzOoz2n2bJV83WtwhJ6DWVDQQBuZkY8Juksfv3MulJ3Ry3jDkPBMlRuBG979ff2x1j/AAXqRl6tN0c+ZDrAIkSR8UxjlXH8iysbG8k77D+kb4tXgDiTqqjUUghSVY3XUJECNo63nHpSklpqXY0TdI6f4vCrl0dlt5tPSJ2mxJPSDtHT5UTK5BUbiFMkehdSi4mJWd42POd++LR4lzPn5CoAxdzB0CCQJNvSPVAIvvvtincQTyc0GadNejpPuybfJhER8seatrb297/h/wCxU04lS4cpNemu0sPuYn8sdHyioX10xHlnVH+7ce5j7zjmuTzYp5hH20mR79fri65DiTGs/wDl9DtUCySf4dO8gTu5Ba4H5Yv1cHJp+gxZ+OZN6uW1KJCzuPw2aN7Gw2v+lIpZRxTrSXKoWgteNrX2iR9Ri2rRqDKVGeoXYllkgKIhUYQLKIBExzPfFY4pX+MwFJo3ANoGxk8zomMZIOnSHksE3gDOFDpOtluumSFJYWDDmJE9cP8Ax6SMuAqoEMiFjr8XsVg73+QGNf8ADtg+XWApYHSxPa//AOibfrj3xhwxUpVPUdLg2sQGBEsvQ3NjzE++nUdN/UzqVyoUcE4RUzDsFuoNMxfbykvYfn2wRWoClUCuIZbgXgyfodgf74P8CZ9C+YpFoIdTBtK6BTb5AgWjpjON8EatUeoYUkkqBM399rc5viulCLeRZtJle4jk1qQQVBUMdIncC/5b4X0xqSk7j0Iq6rTAcaCf30xYMhw0kgekrDJuJ9Sm/X9xhBVpsvD2OkWqFDe9pb3Ahx74E6cqi/L82hoPA24DkxWQa6phEUsGb0kyQRfcagI3FjibiWcpmlWYM1Ty2RpCmwBhrmJsxtHMXxH4PJ/y6sNckaTpU/CGJEkDmWiO2DszlFP8MrAYesbwLQd9iT32GM+rGpW/M5UmV3JVWc1uSs1jG8mT7bjtiDPNFNyTy0/0+4GC6OXITQZk1Le1wZ6CY36E4h41Sii4izGbXuJn8sWg02diwdKRhOrSAJ6gx9gN+mHOZ4QRQ86BpUAlVHqKkfECZkaSRboJ5YUZSgdai7BYk7AbHf3EGOp64ccY4y7UUpqFBWmF2BJjneIEx0/TG7SlpbXuea4Ju7wVhuGNrKkghb6pgEMoII6yG274VPl/hvaeu17D3w+oZWpUEMwswETPUmw7f3xvU4dpYJAFiS5FrXhd+VpHUzyxKM2nko5oWBQ1QH033BIg+mdpnnHyxvkgB5kxDj8UWOoGRG06eXXBbsBq02B3XoAJF+dt++F9OpImntO+1/nueeOTY250SZvJmohA3HwrEmRPPn125YiqtpWmTvGnY8hftMR9cStcAPzH7AtItO3fEmey0IgkEFRA1W1e2+3zNpwE+Ezt2MgvCXBZrE/hBm1rkRgVs4wAAty3/Y/thrw9isMVAG0cxa8dIGAc7QCsbADRM2MmeXe0dsOmnNhTAa9U6r3neDz/AE32wUU9AmJB5fpbvtjKWSDwSIk7kyOXIc5neN8a0ngMszEgD2n+uKvKwUaB6tWCYQH93++MxIGPQYzBBtR0akAq66kBmhlUEnVyuBeYGx6bYbcOzShVIVww9VxMQLg9PTy6tv0rtbjBBc3E21RuBzAWwEXgdcGZHiZbLsqtMBmYqCCRYQTuZnkOZ98eJKD8sGXSxKyp+JFLFWYqNRa6m9guoFdwLwJ733xtwBYQKrAq0gWvAaWmNp332+WNOPZOJlgGiNMXG0g3JtzNt4wLknYZf0skAmDNwSb2+IC8T25Y9J500kaZq0OMx4mNFwlMldJgHeepvzJnnaTic+IUroEYQ6AGmRHI8uYMbdZxTavEXDEBpGxA2Py+84gSrBkTbY4f+ki16k1p0WWjwynUzCo+sawWNgIMExeZFo6nF3p5YCpSp0qfpNMEKBBsuq3+qZxUvAwSvnKYqHnIkxJ5j5ifn8puec4iuUzdEkHRTYhjPJwwjpYNP/TjH1F/FjB+Q9YG1RopwjLZWYi3zB725Hrvjn/iRWFU1CCFZCIiJIA9MTMcz7jHSKOXpu7mkynYjULIZi6m5MExIvitf4icKTUlZDqF0ImdKkESV3B5/KTzxHSVPcUg7i7JPAmR8ukfW0uZ7C0W+XP5YB8VcXkEEMo1GJFyCRO3QCY3xJluMEUiUUgIupj6dpsI3sDsCMKPEFYPTpqx9RaYPL08+5wGnLUTl5mWHjbZpw/PJoLupDPUlXBjSbCRHOflbbG3G/FeYo6qTtKtdW59Rfv0wbSZf/52ukdTHXqABHq/hlae5k6pWBvJxVeP5zzCuvcxGna8THYHGmEE58YKPTWGyx8B8RaUpq8kQCQAREE+qQLx/wAYwZgLSzFKJ8xVfV0Isb9wRHYHA+VIIc01KqF9RbaQBYtF9ibDn9VuYr6iekQTvfcCfeL/AGE4V6K3NpE4qrSHHhXxC1HLhVAhWbdTMsbcunLucG1vEWsBQDAb06QdxcTzOk/nilJWdDoDkI0mRO/zjBuVq1KiN5KuwWNTWgE2kkCBaLT9edp6Nvcznp5sfVKDO0oBCiSTbmbWPqad7CMQ8UXUgVttUyB+hMnfn1xUxmmpPZ9jBiR+Y+8Ya5XN6i0ixFjPM9flgS0nFJrg5RadjHJ5nUuo20kST1sYA7gjBGV0HUgYAtJJG56+oz++uK5lM1JCxHUna1re/XsMNKNdZADTvyt3nti3wqix3FLI0yOXoKr3ckglAAY1CRdo2sPrGBM+2lqcSWgsDP8AKSDtsO3PG2ZzmkhFEtp1MQCAo/f5/RO1esXESQYI1tFiYJvsoYGx+84kk5O2SSvLMzVBiTqaLXvMzPKIA7X/AEx5XqUqZKoCNQWAdwABBJEC87d+UY88s35sLHSBE3kX6byOUxyxCcqwMMqgLeWPwgxfew53tfFPRlqTWQgzBdh6tPpvPPkORid+uIUZiQYLR8K87mZ2PMkwO/bB7UQtNEgqILNMX3gcwJEfW+1zcoUVA1wGMGTJI2FhsP3cA4jvpCYSE7K0Q06pi4O83n6RPPEdUBV1EmGtAg2A+JTMWib9Me8TzPmVyFLCmo3JseWrrzHe3ywM1dymkqCdXTkv4YHKw59cXjF9ykFSR7WyXq0qXYtGkbyG7AXv0gmL41RBSb1qRJEi4MxPvBjDDKUQwb/dqUgxoMbFpgTaw6DpfbPcBcgsAxYybEHfvYk/v3fer2lZTiu6AvNjakY5fPGYgGVPf/5IPscZhseYLYZl2NtJLSbGC3qNvlbYc8WLws/m1ipc6Vps1QkbgLsd4kgHpI9sVQVmmmAwkzKkiAeVzcHFj8N1GVqpuwCmSp5Rseok6TY7CMZNePyNklEA41wwKoe7KSQsRcgk7/iuYJPbtivcJzGhSdIbSbqQSCPxbbbb4tHGajVRo1BVYnShtEfB8o5k3t8qplKmhqgIBlTIJ59fkRimg7g0x3khAUk2gHYTt9sZRpFjA52viMwD+/3zxuHvjcAnyGYanUBBKlT8xH646RU4oc1AamhDIG9LTYkSZ2BmdzIvOOWGxw78MceNCppaSjSpEwL7GekxjL1PTrUW5co5nRuG8YNPUlQEsvl0/MCxqQsADP8ANG4+fPA/iTIFwSqkCdZt1iL7EW5d/fCehxtU0y0IlTVqkywSZgm/xFSOynpi11eJFuDq+iPUwEzOgNIvfnI9he0nHnODhn1GgKFzOWQKTTJYCNOowfVAkT6jzviu8crA1gRye9rAAf1n9jHuRrlmDD1FjBHKd5/0xHYX74X8RqesnuSZHc/b+uKaei4zyySVMvX+HmRStRzRKq1MVka5FvQxNj1KqPn2tUfE2XpvmKgp6UVI0iLkgddjv84w4/wmismepkAjTSqSR/Iz/TfcXxTeM1mFapNvVJ5RM7fKMaY6dazp9iz8KQVlhU0sCzQ6xJPTpzuLfMdMa5fKlLmWJIldge0k3Pt/xjTI5oOILe+8/v2wU9aYFNQ+95sI3+Q74u7RJ4I8szyxCKoJiImDy3+598EjilSnSemr6UIIIAFyee9z0PScQ5fjDQPSrEEzaJHIWO3yvjarVLEqUAOqfhBYWNp6HpG+A428odZFVLLF29JufvP64ZrRKXbYXI6bcsEZILImZ5AbAza/ym2Jq9Ko8JKaFuASqgTuSRvP/GDKW50NgGyHDgiGq8iSSoG+204ZVxSQ7fiidyTE879MT5LNjRpbREnYz8MXjl1HWPbAj5pFb4grG9yDvfqAAep6DGZubfcSXcmppIZjAXuOYBAuYuJ3MxywE2S8x4GoUyt+eojcCDO/XviSpxZZ9RBiQSCI+u5M9OZtiAVQxGrVUUQYBgQbzO+xgE74ZJpEVGSYUoU1FU01NOP5QIvcz+hN9sG5lA1OVOqm922vcaQQNlBWADgbKCatMspqADUFUwlOQToJN2eCNUbc8NqNaZKUk1MswpIB1WsT/ttPaN8TfKF1G4rcV41fNWo+wUEAERM2HvH0wekkBjEgXLSIhYAjvfvc4jzmcR/4S/EZJBm0fENtxp3wtLvUzL3i5FzYAdSfp88LTbfYPiy8EWbRdFRvi2khSBdhb2G3fHoql0Lqg3hVg3MXMWEfLE9J1d2pWgiCwJgm0N9jiDNZtRYLqidK8pmLjmBGx3Jv3tnjuWztTPGq1R6ipO+wgAOOwEE2kntzxAM9VQgj0k6dhpAA3EdL/bEuaWqAnmwGY2Swi38ostvvPfHvBWoiqr5iWVJaImfTKi3+qLdsNwroTtfJMmfzJA/8Nq/1aDfvvj3Dp+OKxnzVWbwLx2kC5698ZjPb/wDH+QfAm/7V9ynUOHVMxmFpoGBJtqt3m9tsdIeimUo1aVAMrKArVnNjK3g78tVrieU4oOVoqosYU9ItPYm4Ai4xaeAZNXSqjViTAJS/UEmYjbvPbFurzp/Qo35MrmbpwCTA1XAm51bW5bYWZhkFZmQSpALC9iRDr7TP1xZeO5WNVQzBJYDp/ZbYqGWqkVDeJkHpg9PLfGx+2TTNZkNACKgHSZPck408uBaPbGlZiWM9TgmlUCgWOptrbDa3cn93xu7C1Rocq/8AKe02/PGj6lMNKn5i2CKwUEgkluZER3F/i27e+PcrlSSEu6N2sJtq6KRzvy5jBTChlw3Os6lZGsQBPQE7d7k98dG4RSpjhdZW3RrEmRMKDEDa6yJN/mByzJ5BxVVWgGf5hJ7gTJmPnjr3+QWnlXWmpQVACwZiWBYQ4MdP5YAn3OPP6pJYG01koHDMgpQVFa6zqXUIJWwYruRt9MK8wgLbSPhJkCSewuBH64aZHhhQ1Sh1EnQCpUi9wTeSb+2IaPCG1SY9J6g78zBtNr47ck27Jt02WTwFwqpRpZ1xIpmkqMwZbesEwbkeie97dqwODLUIqM4GpjKmQ0AntucX/hWadMrX2K1Cq7gkkSWgGAIkR89sU3LZM1D6iFhjuwnf3FhH3xCOtJycuPM7c2glFULoUeWLkE77mfkSPtgLMcRVIFPpc2E8j7TJ++MaqQWWJg7GeR/e2F/EOHLukKfcRykkSWEE4pCFy+b39SdZJsjxOnJDJ65tCgcjz3HqH7jBdLJguSBoPMli29wJ5C3PvfoCnhauQJTUOTTH2MH7YPp8OZQCoKlSJOon1GbMCOkg8vrjQ9q8LKwV8DKjx0hURSirPqIUeqeZLCZ/dsF+TCygm0AA2O15/fPCBcssQmgQLwwJsOhY/bDCnxKKGgorAydWmCIO8i5tyJt+Y2odxsjfKmGJWQfhOoATPzBnGnCOGrUzJR30x8JABluYXlqi8wfhxIKpYgAekwACbf6QSTubzEfIY9p06gKEEU1B1DSRMzYBgTq+HfYWAmMdqStA+HQ8q+H8vTVh5fm1YOgFSwUDcsSCC17Dr1iMKH4YxsiDyzdtQIHpib7Ec+0G43JWYpVvNNPUSVWCWYwJtB0neCZmdpxEuksEQlwwALfhWwvr6C5AAvyOM6bp5BBp4bA0rVKhRU1FRB1EfEIMgAWURyg9egwOmfalXUOxVC4D2uoteOUCNzyjkcMuL1SoK0YDEFnKiGaTyDEmNrXucKauaDFVKABRDNIt2PYje8zOOi7XBCT5VYGec4dozheNVPyXqGI3CFTHeRy6zhJk+DnM1iJ0oo1OeQB2E+/1i2HXEc0auWkQHFM0gJA3heZvv/3YQ8OzjLXGliNO4mxIIE6eeHi3JOS+n2BC3DH0GNbgQUmGVlF+YtEdNxM/TAKU3ommSraUaTpI25b8yZjDOqWrOwJIdgTMCekk8rH8umBM5k61NdLkalVWUkg2+F1vfa//AEnCxlbpv9gq38kmb5TKVa2irSpu5DlhuY5DU0c4n9jB3FMlVajFTLinAlWXoOoEgbc42wNwbidSlqWl6SbSiMWI2C9ABAABwzyHivNUS75hS1KIYFAYEgRHS9ye/thZKW68fydJOEk6WPXIfw/wlQFJAy6m0iTLi5F7AwMZik8V8T66zvTRgjGQNbjfsDYduWMwv9LrPO5+/wByXwtR5v39zzNIEIICstzN5OrqDsBFtt8Wjwbw1RXRw6mVYxI/lYQIFz6pM39PObpqudVD8SK5B0xDFbRBNxcBTBwNT8SujELI7GDI67W+3znGqalODiu/c1rOPyPuOU/QRUbUzauRsLwBy2H5Y5/m1IbaJg/Lr7Yv/Es475ei7NuC59UWDQLARbRtii5mozVCSSS1r85xLok42mFXwCVKcGeX9MF0B/GpAH+Tf2H64kOUeo6UlXUzEKBYEsTAAv3G8c8MvEXg3NZJEeoqnlqRtUaTYmNt4+Qxu+JG0m8s4rwFsb0mIIMkCfivAON30P6tRSd10zHWL7e/3xJTe4KllRd78pm/Iljy79sUOGPD6JA1D1ad2VgfiM/9MEH646txSkRQDmS7oocsLTUF95OoOW36HHLPBvD2zFZqSAa6npXeFk3a3JbH5Y6l4u1qtBFZWprAIkyzAAQbgm8sTPTHmdZqJTUVyGLopD1PJFZFksXQ6toiVFvcN+xjTKUgKpZSNO7dwRt7EEjtB7Y94rRLCpG7bEHkoCqIJmY5dyN8A5H4tCGWiSbm0XaOYMaR7j+bBjG4sR02zoHA8x5aF1TUBUOmeWqmAbAQLc/briicUXT54LwVVmUKCdRJOoSYIMxJ2A9sWLwpmvPFTLuTDEOGbvYmCLAbH2PQYQ5hStRvMW4c+kWgbGIHMWt0nENKOzUafoBYFdDI5ip5dRUOwJ2EslpvG8A/9WCcj4azLC+l9TXioASAJN4O7Af/ABIwRVfXrQjZh0PbaRYnT9BhllKtOgHFMsSFN2KgQASYM2Ba3U+wxsetKsL39RZSa4A89kK4OpqXpB1EoSdMNpsWM3P9b4kWmgqFlY6D6hrtc8hHRgbwNuW+IKVd2qO1QqVO+8RrH8twY5CNhiHN1K8LFNfL1EmNVuo9RMj0k77zisc4ZSFrlj/h+QquzlKaLqBJP8ICChI9DEx7xz3wsrUWHokgxMLf2BNo+VsA085X1hwqLqUgeoen0ExEyIkbxj3LLUqLrdtIJgBFkSNyQSC/1O+Oce5ZMsdLiTBCGRAQAAPQNhuW+KTzI64iq5gI1FdAqFiDJYgwsgDltfoLj3Kzh+ZK60rHWoNyV3ufkduR54kOeoIQRrUFI3kxqNxFgY69d+eM+2nTRPhhCZIK9daYJRlKar+kRN477NzgmIONMpl/UFVhAmZYSfxFoiNUGAeXe8x5rj1BXKKknS95sPSYFhMhYFv7ncM48hQekSsCwJg7HkbRznn2w0rfYaUqWBTxnhw0sY0tCuvqIOm14JM2O/W+xtM/DHApg0zqrQTvfcBiRMAiDJ/1YOzWXZW9MsWP4VAAEc5G8A7scTPlKjCmqHyiCWIkliCYAMBVUdtJj54G7FHNprADnciE0BQqksqgu2xvc9SSoIXoB1xWq9JlqaEliTqMAgX2m0kC8T1xa8lwLWz03rurWOpk1XgiQQxgw4vFsKc1kAj1ENSoxAA8wK0KAOYi50mO04GlhVdk9OFY92A1OJaWPluSSFuO0R3NxJ/XFg8O8Gr5hWqOxCVFnWSD/pA3mdKn/nFe4dkAHX0hryJ56YNxHzPTFxzHH64WmNChJ0sQLE7KImwG0D+mE1rVRhV+bE1E4+GrN8/ngsZfLJESNUTsCfdyYMsek+wmY4AzkPrL3XUrxAJEEQLa97DYb4SZWsVfTqdTUc6tJ2sdW/K4J7Tyw8yfF3oBVSW1A+qOR5ieu1r4RpaeI8vuRajBUuX3Ia3hGrJ0mkByGmfvjMT/AP8Apq42FvYf0xmCpz90FT1a9/6KAys9SV2PqAnmo235Rg7MVEZacIoMHUwLDU0zJ5WBER17YH4jxAOA6IF5QI6TsAI/5+sOWzuqIE6WDC2+0/kPqcenVo0u+xdOK1ClGmkOWXLjVq0grI1R0AkQOcd5xS83VIVT8JPMTsrWIv8AuMXTxjxNjDhY1oobYEEbzExv154omZqK34YI6HfGDo02tzXcSHmWfw07U8wmY1oQmlnLRAE9wSDtdRI5Ri251nzlV1d3rUvS2mNIX1WKspkSRcC5E45oaxKDUQFtHQR7XvEnF08N+JfLyeYqVCp8yq0QBBbQWCKDEAkyO4HXE+p0peOPPH5DWCteI+C1MtmDTChpUOPTMK20nSL2/wCScEeFvClTiDOuvyxTGozTYgddoUG+0yenPD6nxoVESiy6lLMxChhpamCAsCATB5k3bliw/wCE5pJlK9Vy3mNUIq6tI06RYC07H4TsdhfDanUzjoN/3L3Yql5jLwx4cy+QplgFapBGo+kkXBMMfSdXp37c8LfEnFxpCKQX0sQ+oyWLQQAeiibWvzm6jiviyqM0yUipZnDLYMFF5QAHlM7i6n2CFeMs9VyU9LEETELA9UWtcT/WcZoaOpL5557j35GZyqUXUsrY7x7D63H16YVtV00xYar3sJA2jSJ3vJMfXE/FqxZnaPTESSfbbYGDt1wDlascgZO/Pl9jEfM49LRjUQRVFw/w9zrUa9BaifwqjqJIUwHtygiSQZPQ++CfFXCf8vnC7MWDMwQRMBeZ25W57G2FNFwumooCBJYS5gnoBIETc2v3xcP8SMr/AOIoOCT5oZj0uJUSeVoxl1Hc0/O0cnuTKyuSmdbAql1AWn7qNTbTAJi9oAxrX4vRFPT5KdAdIMcue8frPTA/+bC3q02qMJAUVIXnvckAdAMBpmE8si9z1Bg8zBG21x0+jU3yT2JhDVVKwKugMwLQoBIGw9IHMTPM4YZHh2pCdQ5nUD6nETvI3mDAuee+Eq0qcyHMk9B12AA+WJadVqat5ZYWsZHIgwPpGCvKxVzyG+dqdm8uVCAsyAQq7OTFxYgWI35TjTLZlfMC1CAi3WdRnaVEAsgMctj1xWctXqL+FriPVefttscH080duvSOe/8AbbGpxpUakM6VRm1mYHczHPbn0k94GAs9ws1F16X0mBMQBExbYDnPvgl1OlSSIB+Hkb8/yiIOG3GM5xCs6quimgpghE0yARIN7rNuYgRsMRcqlyF3yhVlfC7Bsu+okVJar6R6FAgA1B+JwGtuBHPDPiHEQgZKRNypUABVgA6gbbEmb9MCZXONURKJ1Hb0iFBgkBA3SN+V995Eq8EaqzBSNcwAGEaV7iBHfa30W7fzv37/AAJtUpX+Catn6tWkFRRIJMwojSDNyJFj+5wR/nkpadRDkqs7kExYwD6rrMnmbc8QVeCvSZVNVNMwCrHd9wZC2tEx2wW/hKhranUqklVVi+wBi4gRCgWHL9OuAHTFWT4rUFSpUkgtIUqAIbkTYje0bnrbB1J6lM+c1Uyw2DAyDNo5dL98a5yhTVfLHqW5Woic9gCCZMlRcsYkwMR5fMGaKRAZwWiNgYIEmIgk3i5w8latFUmvCD5+uQWE6pSJmYM/DP6Ry7yZ855hWiAzBtEwLBdRJEDbaPr0wVxauFrQ4BiygINSgnZ9MwY3308pnC/MuzkktFtIMQDoAEXiBBMdLDCeJJoWVPKN1orRqKJLsJ1ysqJtKmfUT1j6zg4ZjzK/ofWqgTqUWN5IIiLGPp2wClcqQWBJPsD9fb9MFZbMU1QqOZNr37Te375DEZJ/VkJwXfJtmM6xYkSByBxmBTmV7YzE9nodtRUqOXeqAERmJOyif3/xh3xHhP8AlqCgrorMVtYkxJsRy2n3GL/nOJLlaEZekqg2LAKt59pIvzwDleAtUAauFplpuxk27RYX68jPLGl9XbuqRF6tv0E+aYvk0Lr6iNzuREkkD97TOKjmaH9fli8cQrBVNIL6IgEc7W59vnin5xwpAiO2+DoPmvM2Rqi9eDvCgE1XRSABDNcw6clNjIJ74b5zg2XqA0NPloStZ2pgLBUQt7hDpEWvvGE3gnOF1RKjNEECWaCFDekfM8umPeLt6oWq2jS2pFDNGoALbqeZ5YxS3vUabMzi92WC8Renl8sTQKvSDW9TkrqboZU+nrA9jc2ngnCqRyrupUHMpTepqJltMnbqS0fKZOOYDOMYoh2gRsYJ52G07bjljpnBgVoqjFS1Qb7srKLEGR+IEbRznnh+pgoafOX+SivuV+twg0czFOVLs62nZdPpkidJlhK73HXFYyia3LEgCZgExPIi3O3t9sP/ABnxCqzIfLGkhVDwwMi7EGerGesnqBhbTyBpVjTaJRS5PymSTveMV0LenuvsN3BeKI3mshAERa34hM87wY7YXvw8iJAVgNtiR1v+9xgqpnNRBUgGASfTc3ExE7GOe30jrNrZmYsNQ+Jr/KRBj/pxv001HIVZrkVeo6KCQFuT/e3PHUPHYavkcm1IyzIFDDaUjUSfdMcrfO6ANIdiT6jFiI6wdzbtB5m3R+EZ7zOCCEUOtWsqR+ATrt29UD3xl6hNJS9QJNSd8HO6nFPQQqrJNzfnEjftgrK02NPVKAnkAJgctzc/0xPmfDApUFrtVQs8aUEkkMJnrYb4DDiB8JIJ9QmbkGYMdI3nFqTXygw1gb8F4XqWoSNej4kkKwHJpb6QP76VKFBg8VNBI0rqGxNtzYiJvY4hy/F9NNkRSKtQSWZdQudjf0gczH3wG3lLTHlq1WozeksSNMbNpFvwn4vnhVHIrvyPMiUBZRLrsWmJ3hgNo5364YutMBRu0k3n4bRYnr06nG2TQ1gQ1FBUuS0aCQB9DF9r9zbDheBpROmoQ7WJB1ELOwiNxvGGnNIssIApcSOkLUGoB5L21FR+EFp0gT8jPLEFfLrWLOZJ5Q07AxpaSCBb8uWGqohaAEBIJ2ge0jngmnwhZGoIqyVLLeJE6riQoMfXlviO5dkHdXKKy+ZqU1UMz1KS7KYBiZgH6/0w94TRFaj/AAcyEqAmaDqZN7aTaPTc3tecMsv4aRnqAU2QIAC0ghrWZZM6bzEkX3whqDJ+ZoDVX0zNRNIB+cHSR/NBmMc432Dh8BbLWCLSKBH0sFG7OzCNVxYTt+eFZohnO4Df6rkiY6jtJHLF78N8CGapmrmnV6YhEGoOwMfzCQt22AB2vAuv454TABdaxQSYD9twDuxt0+fPHKS4CkVeplAVABu0AwTAEjTLE3BJIgbRvj2pkSgVnDgQxpjYmNiOUa9zA23OPKC1UYLTEk2kAyR2mx+vPnGNuHWzAFQFwT/EIMGBYiWMAx1tbFN2LsoqqwSkij1liHAIMmZnf3J/ZxuJYyIhR3vfkDe7SbbYY1cpT1Myq4pKx0lmVQBG7EiTeBaZvhJWqSxAPp1EixFj2O3tgPLoWUccEuc9RkESb2/phc6ETPe3sfzwTUSmxJWrGnZWBBP5gSe+AczWPln1AxbmefKcNGLRGgrLZdnUN1n8/fGY0ypraBoU6eUDHmFbd8ok275Og8MpBstSkAy3MTiP/EByKKwT/wCYPyxmMx56/VX1Ma/U/cDzyAoJAPpGKVxZR/3Y9xmNHScnoR4LLwWxpRb4T8/RfCStUIeQSDoNx3Bn7YzGYpDxMmvGxf4XE5ulN/WPzx1TKDS9KLTrmLT6sZjMR/5Hn9v9lJCb/ERYSjFpqSe/pXCqu5Oaztz8LfljMZh+g/633EXJXuMWBi38MG3WDfG9Mein3F+9hv1x5jMeoi3YzLVmHmKCQvSbfTHS/Byj/wDnZgcvOb/6rjzGYwdd+n9jmVTh1IRWsPjI25QbYkpUFNRJUGXWbC/rXGYzCLxfY5F04hRVRUCgACo8AACIFo6Rii1xNa97/pjMZgx7hXhZrld1/wDcj88O3H8Q99X5YzGY7VKx4Qupn9P0w4Ns2oG0n9f0xmMxFckpDrjbacohWx0vcW2NsUdzpVItqpyY5mRc9Tj3GY0Ple+w+mS0nIpPBIty/fbFk8TuTXqXNjA7DoMZjMS1eBNbwoSUGOqJsRt88AcQpDyKpgT6rxf8GMxmE0P1AaXf9iweCkH+bpiLFrjr/COKbxsRmVAsNTf/AHxmMxq0PFL32HlyxUD6ziB/0xmMxqQhaNRAEdB+WMxmMx5dG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68" name="Picture 2" descr="http://vestnik-lesnoy.ru/wp-content/uploads/2011/04/%D0%BB%D0%B5%D1%81-%D0%BF%D1%80%D0%B8%D1%80%D0%BE%D0%B4%D0%B0-%D1%8D%D0%BA%D0%BE%D0%BB%D0%BE%D0%B3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4772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5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2703BB-EA4A-4BE2-B49A-61EF2A8B3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TS010362652</Template>
  <TotalTime>0</TotalTime>
  <Words>289</Words>
  <Application>Microsoft Office PowerPoint</Application>
  <PresentationFormat>Экран (4:3)</PresentationFormat>
  <Paragraphs>94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Century Gothic</vt:lpstr>
      <vt:lpstr>Calibri</vt:lpstr>
      <vt:lpstr>DejaVu Sans</vt:lpstr>
      <vt:lpstr>Times New Roman</vt:lpstr>
      <vt:lpstr>TS010362652</vt:lpstr>
      <vt:lpstr>Урок математики  во 2 классе на тему «Сложение вида 87+13» </vt:lpstr>
      <vt:lpstr>Слайд 2</vt:lpstr>
      <vt:lpstr>Слайд 3</vt:lpstr>
      <vt:lpstr>Слайд 4</vt:lpstr>
      <vt:lpstr>«Гуси-лебеди»</vt:lpstr>
      <vt:lpstr>Слайд 6</vt:lpstr>
      <vt:lpstr>Слайд 7</vt:lpstr>
      <vt:lpstr>Слайд 8</vt:lpstr>
      <vt:lpstr>Слайд 9</vt:lpstr>
      <vt:lpstr>Выполни моё задание. Скажу !</vt:lpstr>
      <vt:lpstr>Слайд 11</vt:lpstr>
      <vt:lpstr>Выполни моё задание. Скажу !</vt:lpstr>
      <vt:lpstr>Слайд 13</vt:lpstr>
      <vt:lpstr>Слайд 14</vt:lpstr>
      <vt:lpstr>Реши примеры .Скажу!</vt:lpstr>
      <vt:lpstr>Задача урока:</vt:lpstr>
      <vt:lpstr>Физминутка</vt:lpstr>
      <vt:lpstr>Слайд 18</vt:lpstr>
      <vt:lpstr>Слайд 19</vt:lpstr>
      <vt:lpstr>Реши столбиком пример 87+13 . Спрячу!</vt:lpstr>
      <vt:lpstr>Слайд 21</vt:lpstr>
      <vt:lpstr>Слайд 22</vt:lpstr>
      <vt:lpstr>Проверка:</vt:lpstr>
      <vt:lpstr>Реши задачу №3, стр 16. Спрячу ! </vt:lpstr>
      <vt:lpstr>Слайд 25</vt:lpstr>
      <vt:lpstr>Слайд 26</vt:lpstr>
      <vt:lpstr>Слайд 27</vt:lpstr>
      <vt:lpstr>Слайд 28</vt:lpstr>
      <vt:lpstr>Слайд 29</vt:lpstr>
      <vt:lpstr>Домашнее задание: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2011-04-13T16:43:20Z</dcterms:created>
  <dcterms:modified xsi:type="dcterms:W3CDTF">2013-02-05T10:06:58Z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TC103626529990</vt:lpwstr>
  </property>
</Properties>
</file>