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8D531-2E16-43B6-AB84-A9DA3C59101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13CA4-6217-4F2A-9403-C0DE7C9FE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7E4B2-3962-41DA-BA98-69F109D0C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4;&#1086;&#1081;%20&#1086;&#1090;&#1082;&#1088;&#1099;&#1090;&#1099;&#1081;%20&#1091;&#1088;&#1086;&#1082;%20&#1086;&#1082;&#1088;&#1084;&#1080;&#1088;\&#1052;&#1086;&#1081;%20&#1092;&#1080;&#1083;&#1100;&#1084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 человек  отличается от животных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   умеет   думать   и   говорить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797152"/>
            <a:ext cx="2696344" cy="148972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читель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МАОУ «СОШ №95 с УИОП»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Балашкина Т.Б.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024240" cy="18451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912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3475"/>
                </a:solidFill>
              </a:rPr>
              <a:t>Окружающий мир
4 класс
«Начальная школа 21века»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" name="Picture 4" descr="C:\Program Files\Microsoft Office\Media\CntCD1\ClipArt3\j023759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15925"/>
            <a:ext cx="178593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836712"/>
            <a:ext cx="6336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Знания не даются человеку от рождения.</a:t>
            </a:r>
          </a:p>
          <a:p>
            <a:pPr algn="ctr">
              <a:defRPr/>
            </a:pPr>
            <a:r>
              <a:rPr lang="ru-RU" sz="3200" b="1" dirty="0" smtClean="0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течение всей жизни он познаёт мир.</a:t>
            </a:r>
            <a:endParaRPr lang="ru-RU" sz="3200" b="1" dirty="0">
              <a:ln w="11430">
                <a:solidFill>
                  <a:srgbClr val="FF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8640"/>
            <a:ext cx="1784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Тебе на заметку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14096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PragmaticaKMM"/>
              </a:rPr>
              <a:t>Благодаря истинному знанию ты будешь, гораздо смелее и </a:t>
            </a:r>
          </a:p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PragmaticaKMM"/>
              </a:rPr>
              <a:t>совершеннее в каждой работе, нежели без него.</a:t>
            </a:r>
            <a:endParaRPr lang="ru-RU" sz="1600" b="1" dirty="0" smtClean="0">
              <a:solidFill>
                <a:srgbClr val="002060"/>
              </a:solidFill>
              <a:ea typeface="Calibri" pitchFamily="34" charset="0"/>
              <a:cs typeface="PragmaticaKMM"/>
            </a:endParaRPr>
          </a:p>
          <a:p>
            <a:pPr algn="r" eaLnBrk="0" hangingPunct="0"/>
            <a:r>
              <a:rPr lang="ru-RU" sz="2400" b="1" dirty="0" smtClean="0">
                <a:solidFill>
                  <a:srgbClr val="002060"/>
                </a:solidFill>
                <a:ea typeface="Calibri" pitchFamily="34" charset="0"/>
                <a:cs typeface="PragmaticaKMM"/>
              </a:rPr>
              <a:t>Альбрехт Дюрер</a:t>
            </a:r>
            <a:endParaRPr lang="ru-RU" sz="1600" b="1" dirty="0">
              <a:solidFill>
                <a:srgbClr val="002060"/>
              </a:solidFill>
              <a:ea typeface="Calibri" pitchFamily="34" charset="0"/>
              <a:cs typeface="PragmaticaKMM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085184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PragmaticaKMM"/>
              </a:rPr>
              <a:t>Кто повторяет старое и узнает новое,</a:t>
            </a:r>
          </a:p>
          <a:p>
            <a:pPr eaLnBrk="0" hangingPunct="0"/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PragmaticaKMM"/>
              </a:rPr>
              <a:t> тот может быть предводителем.</a:t>
            </a:r>
            <a:endParaRPr lang="ru-RU" b="1" dirty="0" smtClean="0">
              <a:solidFill>
                <a:srgbClr val="002060"/>
              </a:solidFill>
              <a:ea typeface="Calibri" pitchFamily="34" charset="0"/>
              <a:cs typeface="PragmaticaKMM"/>
            </a:endParaRPr>
          </a:p>
          <a:p>
            <a:pPr algn="r" eaLnBrk="0" hangingPunct="0"/>
            <a:r>
              <a:rPr lang="ru-RU" sz="2800" b="1" dirty="0" smtClean="0">
                <a:solidFill>
                  <a:srgbClr val="002060"/>
                </a:solidFill>
                <a:ea typeface="Calibri" pitchFamily="34" charset="0"/>
                <a:cs typeface="PragmaticaKMM"/>
              </a:rPr>
              <a:t>Конфуций</a:t>
            </a:r>
            <a:endParaRPr lang="ru-RU" sz="1200" b="1" dirty="0">
              <a:solidFill>
                <a:srgbClr val="002060"/>
              </a:solidFill>
              <a:ea typeface="Calibri" pitchFamily="34" charset="0"/>
              <a:cs typeface="PragmaticaKM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живое существо, обладающее даром мышления и речи, способностью создавать орудия и пользоваться ими в процессе труда.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 И. Ожегов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996952"/>
            <a:ext cx="73884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Только человек обладает целенаправленной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творческой деятельностью,</a:t>
            </a:r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умеет мыслить.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216" y="3933056"/>
            <a:ext cx="2232248" cy="220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0"/>
            <a:ext cx="8643938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 u="sng">
                <a:solidFill>
                  <a:srgbClr val="C00000"/>
                </a:solidFill>
                <a:latin typeface="Calibri" pitchFamily="34" charset="0"/>
              </a:rPr>
              <a:t>Сегодня на уроке:</a:t>
            </a:r>
          </a:p>
          <a:p>
            <a:r>
              <a:rPr lang="ru-RU" sz="6000" b="1">
                <a:solidFill>
                  <a:srgbClr val="002060"/>
                </a:solidFill>
                <a:latin typeface="Calibri" pitchFamily="34" charset="0"/>
              </a:rPr>
              <a:t>Я  узнал …..</a:t>
            </a:r>
          </a:p>
          <a:p>
            <a:r>
              <a:rPr lang="ru-RU" sz="6000" b="1">
                <a:solidFill>
                  <a:srgbClr val="002060"/>
                </a:solidFill>
                <a:latin typeface="Calibri" pitchFamily="34" charset="0"/>
              </a:rPr>
              <a:t>Я  научился…</a:t>
            </a:r>
          </a:p>
          <a:p>
            <a:r>
              <a:rPr lang="ru-RU" sz="6000" b="1">
                <a:solidFill>
                  <a:srgbClr val="002060"/>
                </a:solidFill>
                <a:latin typeface="Calibri" pitchFamily="34" charset="0"/>
              </a:rPr>
              <a:t>Мне  понравилось ….</a:t>
            </a:r>
          </a:p>
          <a:p>
            <a:r>
              <a:rPr lang="ru-RU" sz="6000" b="1">
                <a:solidFill>
                  <a:srgbClr val="002060"/>
                </a:solidFill>
                <a:latin typeface="Calibri" pitchFamily="34" charset="0"/>
              </a:rPr>
              <a:t>Я бы хотел ….</a:t>
            </a:r>
          </a:p>
          <a:p>
            <a:r>
              <a:rPr lang="ru-RU" sz="6000" b="1">
                <a:solidFill>
                  <a:srgbClr val="002060"/>
                </a:solidFill>
                <a:latin typeface="Calibri" pitchFamily="34" charset="0"/>
              </a:rPr>
              <a:t>Новые знания мне пригодятся…..</a:t>
            </a:r>
          </a:p>
        </p:txBody>
      </p:sp>
      <p:pic>
        <p:nvPicPr>
          <p:cNvPr id="3" name="Picture 7" descr="arg-5-25-trans-y"/>
          <p:cNvPicPr preferRelativeResize="0"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81128"/>
            <a:ext cx="1919287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3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840" y="714240"/>
            <a:ext cx="1071360" cy="13759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62068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Постарайтесь по данному толкованию определить понятие, и вы узнаете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тему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нашего урока.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20" y="0"/>
            <a:ext cx="928440" cy="9284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191683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 живое существо, обладающее даром мышления и речи, способностью создавать орудия и пользоваться ими в процессе труда.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С. И. Ожегов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827584" y="3861048"/>
            <a:ext cx="7272808" cy="864096"/>
          </a:xfrm>
          <a:prstGeom prst="horizontalScroll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25560">
            <a:solidFill>
              <a:srgbClr val="FF0000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ru-RU" sz="7200" dirty="0">
                <a:solidFill>
                  <a:srgbClr val="000000"/>
                </a:solidFill>
                <a:latin typeface="Calibri"/>
              </a:rPr>
              <a:t>Человек</a:t>
            </a:r>
            <a:endParaRPr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15719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FF0000"/>
                </a:solidFill>
                <a:latin typeface="Times New Roman"/>
              </a:rPr>
              <a:t>Цель: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/>
              </a:rPr>
              <a:t>Объяснить отличие человека от других объектов живой природы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Что же нам известно о человеке?</a:t>
            </a:r>
          </a:p>
        </p:txBody>
      </p:sp>
      <p:pic>
        <p:nvPicPr>
          <p:cNvPr id="4" name="Picture 2" descr="C:\Program Files\Microsoft Office\Media\CntCD1\Animated\j03369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2279" y="1844824"/>
            <a:ext cx="169156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27784" y="278092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ЭКСПЕРТАМ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Picture 2" descr="C:\Program Files\Microsoft Office\Media\CntCD1\ClipArt3\j0233981.wmf"/>
          <p:cNvPicPr>
            <a:picLocks noChangeAspect="1" noChangeArrowheads="1"/>
          </p:cNvPicPr>
          <p:nvPr/>
        </p:nvPicPr>
        <p:blipFill>
          <a:blip r:embed="rId2" cstate="print"/>
          <a:srcRect l="64338" t="8786" b="13938"/>
          <a:stretch>
            <a:fillRect/>
          </a:stretch>
        </p:blipFill>
        <p:spPr bwMode="auto">
          <a:xfrm>
            <a:off x="323528" y="404664"/>
            <a:ext cx="1658376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483768" y="836712"/>
            <a:ext cx="61926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Древнегреческий философ Платон </a:t>
            </a:r>
            <a:endParaRPr lang="ru-RU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400" b="1" dirty="0" smtClean="0">
                <a:latin typeface="Calibri" pitchFamily="34" charset="0"/>
              </a:rPr>
              <a:t>отвечал так: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Calibri" pitchFamily="34" charset="0"/>
              </a:rPr>
              <a:t>«Человек это двуногое животное без  перьев.»</a:t>
            </a:r>
            <a:endParaRPr lang="ru-RU" sz="24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1733550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267744" y="3717032"/>
            <a:ext cx="64807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Calibri" pitchFamily="34" charset="0"/>
              </a:rPr>
              <a:t>Через 2000 лет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известный физик и математик Б. Паскаль </a:t>
            </a:r>
            <a:r>
              <a:rPr lang="ru-RU" sz="2400" b="1" i="1" dirty="0" smtClean="0">
                <a:latin typeface="Calibri" pitchFamily="34" charset="0"/>
              </a:rPr>
              <a:t>возразил</a:t>
            </a:r>
            <a:r>
              <a:rPr lang="ru-RU" sz="2000" b="1" i="1" dirty="0" smtClean="0">
                <a:latin typeface="Calibri" pitchFamily="34" charset="0"/>
              </a:rPr>
              <a:t> </a:t>
            </a:r>
            <a:r>
              <a:rPr lang="ru-RU" sz="2400" b="1" i="1" dirty="0" smtClean="0">
                <a:latin typeface="Calibri" pitchFamily="34" charset="0"/>
              </a:rPr>
              <a:t>Платону:</a:t>
            </a:r>
            <a:endParaRPr lang="ru-RU" sz="2000" b="1" i="1" dirty="0" smtClean="0">
              <a:latin typeface="Calibri" pitchFamily="34" charset="0"/>
            </a:endParaRPr>
          </a:p>
          <a:p>
            <a:pPr algn="just"/>
            <a:endParaRPr lang="ru-RU" sz="2000" b="1" i="1" dirty="0" smtClean="0">
              <a:latin typeface="Calibri" pitchFamily="34" charset="0"/>
            </a:endParaRPr>
          </a:p>
          <a:p>
            <a:pPr algn="just"/>
            <a:r>
              <a:rPr lang="ru-RU" sz="2000" b="1" i="1" dirty="0" smtClean="0">
                <a:latin typeface="Calibri" pitchFamily="34" charset="0"/>
              </a:rPr>
              <a:t> </a:t>
            </a:r>
            <a:r>
              <a:rPr lang="ru-RU" sz="2800" b="1" i="1" dirty="0" smtClean="0">
                <a:latin typeface="Calibri" pitchFamily="34" charset="0"/>
              </a:rPr>
              <a:t>« Человек без ног всё же остаётся человеком, а петух без перьев человеком не становится.»</a:t>
            </a:r>
            <a:endParaRPr lang="ru-RU" sz="20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" name="Picture 2" descr="C:\Program Files\Microsoft Office\Media\CntCD1\Animated\j0254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476672"/>
            <a:ext cx="63387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Выскажем предположения</a:t>
            </a:r>
            <a:endParaRPr lang="ru-RU" sz="4000" b="1" i="1" u="sng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Documents and Settings\VADIM\Мои документы\Мои рисунки\2008-12-17\IMAGE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5214938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7784" y="1052736"/>
            <a:ext cx="547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человек отличается от животных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594928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Сверим свои высказывания с текстом. С. 91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31" y="836712"/>
            <a:ext cx="34345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Сделаем вывод:</a:t>
            </a:r>
          </a:p>
          <a:p>
            <a:pPr algn="ctr"/>
            <a:endParaRPr lang="ru-RU" sz="36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204864"/>
            <a:ext cx="7544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Человек—разумное и общественное существо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088" y="3933056"/>
            <a:ext cx="3168000" cy="2257560"/>
          </a:xfrm>
          <a:prstGeom prst="rect">
            <a:avLst/>
          </a:prstGeom>
        </p:spPr>
      </p:pic>
      <p:pic>
        <p:nvPicPr>
          <p:cNvPr id="62" name="Рисунок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00" y="476640"/>
            <a:ext cx="2990520" cy="3299040"/>
          </a:xfrm>
          <a:prstGeom prst="rect">
            <a:avLst/>
          </a:prstGeom>
        </p:spPr>
      </p:pic>
      <p:pic>
        <p:nvPicPr>
          <p:cNvPr id="64" name="Рисунок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8120" y="1114920"/>
            <a:ext cx="3047760" cy="2285640"/>
          </a:xfrm>
          <a:prstGeom prst="rect">
            <a:avLst/>
          </a:prstGeom>
        </p:spPr>
      </p:pic>
      <p:pic>
        <p:nvPicPr>
          <p:cNvPr id="65" name="Рисунок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640" y="3717000"/>
            <a:ext cx="4896360" cy="2543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88640"/>
            <a:ext cx="4537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Слово экспертам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E4B2-3962-41DA-BA98-69F109D0C45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9269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2250" eaLnBrk="0" hangingPunct="0">
              <a:tabLst>
                <a:tab pos="338138" algn="l"/>
              </a:tabLst>
            </a:pPr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Сделайте вывод: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Маугли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не  такой, как мы с вами? </a:t>
            </a:r>
          </a:p>
          <a:p>
            <a:pPr indent="222250" eaLnBrk="0" hangingPunct="0">
              <a:tabLst>
                <a:tab pos="338138" algn="l"/>
              </a:tabLs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его отличает от нас?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31" y="2420888"/>
            <a:ext cx="9111662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Человек всё время решает простые и сложные задачи,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преодолевает трудности, делает большие и маленькие открытия.</a:t>
            </a:r>
          </a:p>
          <a:p>
            <a:pPr algn="just">
              <a:lnSpc>
                <a:spcPct val="150000"/>
              </a:lnSpc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Всё это возможно потому, что человек умеет думать (мыслить).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929160" cy="89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318</Words>
  <Application>Microsoft Office PowerPoint</Application>
  <PresentationFormat>Экран (4:3)</PresentationFormat>
  <Paragraphs>59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Тема: Чем  человек  отличается от животных   Человек   умеет   думать   и   говорить 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Чем человек отличается от животных. Человек умеет думать и говорить.</dc:title>
  <dc:creator>user</dc:creator>
  <cp:lastModifiedBy>user</cp:lastModifiedBy>
  <cp:revision>21</cp:revision>
  <dcterms:created xsi:type="dcterms:W3CDTF">2012-12-04T12:21:53Z</dcterms:created>
  <dcterms:modified xsi:type="dcterms:W3CDTF">2013-01-12T12:07:39Z</dcterms:modified>
</cp:coreProperties>
</file>