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EB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90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C9784A-34E1-48EE-9DBF-AFCD72862741}" type="datetimeFigureOut">
              <a:rPr lang="ru-RU" smtClean="0"/>
              <a:pPr/>
              <a:t>17.04.2009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D8CF95-97CF-4D7E-BBA5-4DF0AB0B9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ТЕМУ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ЛЕОНАРДО ДА ВИНЧИ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ТИТАН ВОЗРОЖДЕНИЯ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подготовила: ученица 3 «А»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класса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МОУ Гимназия №3 г.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</a:rPr>
              <a:t>Балашиха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Судакова Мария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357166"/>
            <a:ext cx="4071966" cy="62151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Как ученый и инженер Леонардо да Винчи обогатил проницательными наблюдениями и догадками почти все области знания того времени.</a:t>
            </a:r>
          </a:p>
          <a:p>
            <a:r>
              <a:rPr lang="ru-RU" dirty="0" smtClean="0"/>
              <a:t>Особое внимание Леонардо уделял механике, Страсть к моделированию приводила Леонардо к поразительным техническим предвидениям, намного опережавшим эпоху: таковы наброски проектов металлургических печей и прокатных станов, ткацких станков, печатных, деревообрабатывающих и прочих машин, подводной лодки и танка, а также разработанные конструкции летательных аппаратов и парашюта. </a:t>
            </a:r>
          </a:p>
          <a:p>
            <a:r>
              <a:rPr lang="ru-RU" dirty="0" smtClean="0"/>
              <a:t>В истории человечества нелегко найти другую столь же гениальную личность , как основатель искусства Высокого Возрождения Леонардо да Винчи. Искусство Леонардо да Винчи, его научные и теоретические исследования , уникальность его личности прошли через всю историю мировой культуры и науки , оказали огромное влияние.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сканирование002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3786214" cy="6098631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[6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02" y="0"/>
            <a:ext cx="44627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3929066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ВИНЧИ</a:t>
            </a:r>
            <a:endParaRPr lang="ru-RU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4071966" cy="633155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285728"/>
            <a:ext cx="4122610" cy="6286544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 smtClean="0"/>
              <a:t>В эпоху Возрождения, начавшегося на севере Италии и затем распространившегося по всей Европе, был наиболее важный период между 1450 и 155о годами. В это время были созданы величайшие произведения искусства, культуры и науки, поскольку люди стали больше интересоваться окружающим миром, проводили исследования и делали важные научные открытия.</a:t>
            </a:r>
          </a:p>
          <a:p>
            <a:r>
              <a:rPr lang="ru-RU" sz="2500" dirty="0" smtClean="0"/>
              <a:t>Леонардо да Винчи (1452-1519) был одним из величайших представителей эпохи Возрождения. Итальянский художник, скульптор, архитектор, математик, алхимик и инженер, он отличился во всех этих областях благодаря своему огромному таланту. Леонардо прожил почти всю свою жизнь во Флоренции и Милане, где прославился своей живописью. Наиболее известны его произведения "Джоконда", "Мадонна в скалах" и "Тайная вечеря".  Леонардо был также известным ученым. В его рабочих записях много изобретений и механизмов, опередивших свое время: гигантские пушки, летательные аппараты, подводные лодки… Но его идеи были слишком передовыми, и люди его времени не воспринимали их важность. Неутомимый ученый-экспериментатор и гениальный художник,  Леонардо да Винчи остался в истории символом эпохи, которая "нуждалась в титанах и… породила титанов по силе мысли, страсти и характеру, по многосторонности и учености".</a:t>
            </a:r>
          </a:p>
          <a:p>
            <a:endParaRPr lang="ru-RU" sz="2500" dirty="0" smtClean="0"/>
          </a:p>
          <a:p>
            <a:r>
              <a:rPr lang="ru-RU" sz="2500" dirty="0" smtClean="0"/>
              <a:t>«Джоконда»</a:t>
            </a:r>
          </a:p>
          <a:p>
            <a:endParaRPr lang="ru-RU" sz="2500" dirty="0" smtClean="0"/>
          </a:p>
          <a:p>
            <a:endParaRPr lang="ru-RU" sz="2500" dirty="0" smtClean="0"/>
          </a:p>
          <a:p>
            <a:endParaRPr lang="ru-RU" sz="2500" dirty="0" smtClean="0"/>
          </a:p>
          <a:p>
            <a:endParaRPr lang="ru-RU" sz="2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642918"/>
            <a:ext cx="2928958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городке Винчи, расположенного в горах Тосканы, 15 апреля 1452 года родился Леонардо. Его образование, очевидно, было таким, как у всякого живущего в маленьком городке мальчика из хорошей семьи: чтение, письмо, начала математики, латынь. Отец Пьеро распознал талант своего сына и, когда мальчику было около пятнадцати лет, разрешил ему стать учеником в мастерской художника. Леонардо был подмастерьем у </a:t>
            </a:r>
            <a:r>
              <a:rPr lang="ru-RU" dirty="0" err="1" smtClean="0"/>
              <a:t>Андреа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Верроккио</a:t>
            </a:r>
            <a:r>
              <a:rPr lang="ru-RU" dirty="0" smtClean="0"/>
              <a:t>, одного из самых знаменитых художников Италии.</a:t>
            </a:r>
          </a:p>
          <a:p>
            <a:r>
              <a:rPr lang="ru-RU" dirty="0" smtClean="0"/>
              <a:t>На первом живописном портрете Леонардо изображена </a:t>
            </a:r>
            <a:r>
              <a:rPr lang="ru-RU" dirty="0" err="1" smtClean="0"/>
              <a:t>Джиневра</a:t>
            </a:r>
            <a:r>
              <a:rPr lang="ru-RU" dirty="0" smtClean="0"/>
              <a:t> де Бенчи. После  этого портрета </a:t>
            </a:r>
            <a:r>
              <a:rPr lang="ru-RU" dirty="0" err="1" smtClean="0"/>
              <a:t>Джиневры</a:t>
            </a:r>
            <a:r>
              <a:rPr lang="ru-RU" dirty="0" smtClean="0"/>
              <a:t>  Леонардо  вступает в период жизни, наполненный темой Мадонны с младенцем. Приблизительно с 1476 по 1480 год он создают серию этюдов на эту тему.</a:t>
            </a:r>
          </a:p>
          <a:p>
            <a:endParaRPr lang="ru-RU" sz="1200" dirty="0" smtClean="0"/>
          </a:p>
          <a:p>
            <a:r>
              <a:rPr lang="ru-RU" sz="1200" dirty="0" smtClean="0"/>
              <a:t>«</a:t>
            </a:r>
            <a:r>
              <a:rPr lang="ru-RU" sz="1200" dirty="0" err="1" smtClean="0"/>
              <a:t>Джиневра</a:t>
            </a:r>
            <a:r>
              <a:rPr lang="ru-RU" sz="1200" dirty="0" smtClean="0"/>
              <a:t> де Бенчи»</a:t>
            </a:r>
          </a:p>
          <a:p>
            <a:endParaRPr lang="ru-RU" dirty="0"/>
          </a:p>
        </p:txBody>
      </p:sp>
      <p:pic>
        <p:nvPicPr>
          <p:cNvPr id="8" name="Picture 3" descr="Portrait of Ginevra Benc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528870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he Madonna of the Carn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25386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adonna with a Flower (Madonna Benoi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3571900" cy="566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72132" y="6143644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Мадонна Бенуа  (Мадонна с цветком)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5852" y="614364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Мадонна с гвоздикой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01[4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4665743" cy="635798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214290"/>
            <a:ext cx="3622544" cy="63579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Ни один великий художник не создал для своих молодых коллег такого замечательного учебника по технике своего ремесла, как Леонардо. Речь идет о его «Трактате о живописи». Хотя Леонардо знал, что работы, подобные «Моне Лизе», требуют такой глубины и воображения, что их невозможно описать в учебнике, он все же верил, что живопись подчиняется законам, как математика. Возьмем наугад примеры его художественных рецептов: «Когда ты собираешься рисовать с натуры, отойди от объекта, который ты рисуешь,  на расстояние, в три раза превышающее размер от объекта... Каждый объект имеет свойство усиливать цвет, противоположный его собственному,  как это бывает, например, с белой стеной... Тени, отбрасываемые деревьями, над которыми сияет солнце, столь же темны, как и те, что кроются в центре дерева... Солнце кажется больше в движущейся воде или когда поверхность воды покрыта волнами, чем в воде спокойной...»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714356"/>
            <a:ext cx="4429156" cy="53578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/>
              <a:t>В его работах вопросы искусства и науки практически неразделимы. В «Трактате о живописи», например, он добросовестно начинал излагать советы молодым художникам, как правильно воссоздавать на холсте ма­териальный мир, потом незаметно переходил к рассуждениям о перспек­тиве, пропорциях, геометрии и оптике, затем об анатомии и механике (причем к механике как одушевленных, так и неодушевленных объектов) и в конце концов к мыслям о механике Вселенной в целом. Очевидным представляется стремление Леонардо создать своеобразный справочник — сокращенное изложение всех технических знаний, и даже распределить их по их важности, как он себе это представлял. Его научный метод сводился к следующему: 1) внимательное наблюдение; 2) многочисленные проверки результатов наблюдения с разных точек зрения; 3) зарисовка предмета и явления, возможно более искусная, так чтобы они могли быть увидены всеми и поняты с помощью коротких сопроводительных пояснений. И в некоторых областях этот метод позволил Леонардо получить достоверные научные результаты, никем не превзойденные до сих пор, и сделать открытия величайшей важности, которые, к сожалению, на столетия были погребены в его бумагах.</a:t>
            </a:r>
            <a:endParaRPr lang="ru-RU" sz="1200" dirty="0"/>
          </a:p>
        </p:txBody>
      </p:sp>
      <p:pic>
        <p:nvPicPr>
          <p:cNvPr id="7" name="Содержимое 6" descr="сканирование002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000528" cy="628134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7686" y="285728"/>
            <a:ext cx="4286280" cy="6429420"/>
          </a:xfrm>
        </p:spPr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i="1" dirty="0" smtClean="0"/>
              <a:t> </a:t>
            </a:r>
            <a:r>
              <a:rPr lang="ru-RU" dirty="0" smtClean="0"/>
              <a:t>области ботаники Леонардо нет равных. Острота наблюдения позволила ему зарисовать жизнь растений с такой точностью, что некоторые из его иллюстраций могут быть успешно использованы в современных учебниках. Многие считают его основоположником ботанической науки, которая до него существовала исключительно в виде прикладных знаний фармакологов и магов. Леонардо был первым, кто описал законы, управляющие расположением листьев на стебле; законы, которые описывают влияние солнца и гравитации на растения. Он также открыл возможность определения возраста растений с помощью изучения структуры их стеблей, а возраста деревьев — по годовым кольцам. </a:t>
            </a:r>
            <a:endParaRPr lang="ru-RU" dirty="0"/>
          </a:p>
        </p:txBody>
      </p:sp>
      <p:pic>
        <p:nvPicPr>
          <p:cNvPr id="7" name="Содержимое 6" descr="сканирование00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857652" cy="6409576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22" y="357166"/>
            <a:ext cx="2979602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анатомии— области, где Леонардо добился значительных результатов, — он был первым, кто описал клапан правого желудочка сердца, носящий его имя.</a:t>
            </a:r>
          </a:p>
          <a:p>
            <a:r>
              <a:rPr lang="ru-RU" dirty="0" smtClean="0"/>
              <a:t>Все нарисованное Леонардо было настолько ясно и убедительно, что никто больше не мог отрицать значения рисунка в преподавании медицины. Леонардо создал систему изображения органов и тел в поперечном разрезе. Он с поразительным мастерством представил «внутренний вид» вен, артерий и нервов.</a:t>
            </a:r>
          </a:p>
          <a:p>
            <a:r>
              <a:rPr lang="ru-RU" dirty="0" smtClean="0"/>
              <a:t>Величайший вклад Леонардо  в анатомию состоит в создании целой системы рисунков, которые  и в наши дни помогают врачам донести до студентов знания.</a:t>
            </a:r>
            <a:endParaRPr lang="ru-RU" dirty="0"/>
          </a:p>
        </p:txBody>
      </p:sp>
      <p:pic>
        <p:nvPicPr>
          <p:cNvPr id="7" name="Содержимое 6" descr="сканирование00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5728835" cy="4857784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</TotalTime>
  <Words>1024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НА ТЕМУ ЛЕОНАРДО ДА ВИНЧИ – ТИТАН ВОЗРОЖДЕНИЯ подготовила: ученица 3 «А» класса  МОУ Гимназия №3 г. Балашиха  Судакова Мария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38</cp:revision>
  <dcterms:created xsi:type="dcterms:W3CDTF">2009-04-12T16:41:55Z</dcterms:created>
  <dcterms:modified xsi:type="dcterms:W3CDTF">2009-04-17T15:13:19Z</dcterms:modified>
</cp:coreProperties>
</file>