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8" r:id="rId3"/>
    <p:sldId id="267" r:id="rId4"/>
    <p:sldId id="266" r:id="rId5"/>
    <p:sldId id="273" r:id="rId6"/>
    <p:sldId id="265" r:id="rId7"/>
    <p:sldId id="272" r:id="rId8"/>
    <p:sldId id="270" r:id="rId9"/>
    <p:sldId id="287" r:id="rId10"/>
    <p:sldId id="288" r:id="rId11"/>
    <p:sldId id="289" r:id="rId12"/>
    <p:sldId id="290" r:id="rId13"/>
    <p:sldId id="291" r:id="rId14"/>
    <p:sldId id="292" r:id="rId15"/>
    <p:sldId id="293" r:id="rId16"/>
    <p:sldId id="294" r:id="rId17"/>
    <p:sldId id="295" r:id="rId18"/>
    <p:sldId id="296" r:id="rId19"/>
    <p:sldId id="297" r:id="rId20"/>
    <p:sldId id="298" r:id="rId21"/>
    <p:sldId id="282" r:id="rId22"/>
    <p:sldId id="283" r:id="rId23"/>
    <p:sldId id="275" r:id="rId24"/>
    <p:sldId id="276" r:id="rId25"/>
    <p:sldId id="277" r:id="rId26"/>
    <p:sldId id="278" r:id="rId27"/>
    <p:sldId id="281" r:id="rId28"/>
    <p:sldId id="279" r:id="rId29"/>
    <p:sldId id="280" r:id="rId30"/>
    <p:sldId id="284" r:id="rId31"/>
    <p:sldId id="285" r:id="rId32"/>
    <p:sldId id="286" r:id="rId33"/>
    <p:sldId id="262" r:id="rId34"/>
    <p:sldId id="258" r:id="rId35"/>
    <p:sldId id="260" r:id="rId36"/>
    <p:sldId id="301" r:id="rId37"/>
    <p:sldId id="300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82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9B635-78C4-46B2-AD40-E807FBE6EC0F}" type="datetimeFigureOut">
              <a:rPr lang="ru-RU" smtClean="0"/>
              <a:pPr/>
              <a:t>27.03.2012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FC81F-523F-489D-A753-0C1FA816F1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6000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9B635-78C4-46B2-AD40-E807FBE6EC0F}" type="datetimeFigureOut">
              <a:rPr lang="ru-RU" smtClean="0"/>
              <a:pPr/>
              <a:t>27.03.2012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FC81F-523F-489D-A753-0C1FA816F1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6000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9B635-78C4-46B2-AD40-E807FBE6EC0F}" type="datetimeFigureOut">
              <a:rPr lang="ru-RU" smtClean="0"/>
              <a:pPr/>
              <a:t>27.03.2012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FC81F-523F-489D-A753-0C1FA816F1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6000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9B635-78C4-46B2-AD40-E807FBE6EC0F}" type="datetimeFigureOut">
              <a:rPr lang="ru-RU" smtClean="0"/>
              <a:pPr/>
              <a:t>27.03.2012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FC81F-523F-489D-A753-0C1FA816F1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6000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9B635-78C4-46B2-AD40-E807FBE6EC0F}" type="datetimeFigureOut">
              <a:rPr lang="ru-RU" smtClean="0"/>
              <a:pPr/>
              <a:t>27.03.2012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FC81F-523F-489D-A753-0C1FA816F1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6000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9B635-78C4-46B2-AD40-E807FBE6EC0F}" type="datetimeFigureOut">
              <a:rPr lang="ru-RU" smtClean="0"/>
              <a:pPr/>
              <a:t>27.03.2012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FC81F-523F-489D-A753-0C1FA816F1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6000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9B635-78C4-46B2-AD40-E807FBE6EC0F}" type="datetimeFigureOut">
              <a:rPr lang="ru-RU" smtClean="0"/>
              <a:pPr/>
              <a:t>27.03.2012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FC81F-523F-489D-A753-0C1FA816F1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6000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9B635-78C4-46B2-AD40-E807FBE6EC0F}" type="datetimeFigureOut">
              <a:rPr lang="ru-RU" smtClean="0"/>
              <a:pPr/>
              <a:t>27.03.2012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FC81F-523F-489D-A753-0C1FA816F1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6000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9B635-78C4-46B2-AD40-E807FBE6EC0F}" type="datetimeFigureOut">
              <a:rPr lang="ru-RU" smtClean="0"/>
              <a:pPr/>
              <a:t>27.03.2012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FC81F-523F-489D-A753-0C1FA816F1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6000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9B635-78C4-46B2-AD40-E807FBE6EC0F}" type="datetimeFigureOut">
              <a:rPr lang="ru-RU" smtClean="0"/>
              <a:pPr/>
              <a:t>27.03.2012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FC81F-523F-489D-A753-0C1FA816F1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6000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9B635-78C4-46B2-AD40-E807FBE6EC0F}" type="datetimeFigureOut">
              <a:rPr lang="ru-RU" smtClean="0"/>
              <a:pPr/>
              <a:t>27.03.2012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B1FC81F-523F-489D-A753-0C1FA816F16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 advClick="0" advTm="6000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079B635-78C4-46B2-AD40-E807FBE6EC0F}" type="datetimeFigureOut">
              <a:rPr lang="ru-RU" smtClean="0"/>
              <a:pPr/>
              <a:t>27.03.2012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B1FC81F-523F-489D-A753-0C1FA816F16A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slow" advClick="0" advTm="6000">
    <p:wipe dir="r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&#1084;&#1086;&#1080;%20&#1076;&#1086;&#1082;&#1091;&#1084;&#1077;&#1085;&#1090;&#1099;\1%20&#1082;&#1083;&#1072;&#1089;&#1089;\&#1086;&#1083;&#1080;&#1084;&#1087;&#1080;&#1072;&#1076;&#1072;\Michael-Jackson-Heal-the-world-&#1089;&#1086;&#1074;&#1088;&#1077;&#1084;&#1077;&#1085;&#1085;&#1099;&#1081;-&#1075;&#1080;&#1084;&#1085;-&#1054;&#1083;&#1080;&#1084;&#1087;&#1080;&#1081;&#1089;&#1082;&#1080;&#1093;-&#1048;&#1075;&#1088;(muzofon.com).mp3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gif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gif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gif"/><Relationship Id="rId2" Type="http://schemas.openxmlformats.org/officeDocument/2006/relationships/image" Target="../media/image56.gif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gif"/><Relationship Id="rId7" Type="http://schemas.openxmlformats.org/officeDocument/2006/relationships/image" Target="../media/image63.gif"/><Relationship Id="rId2" Type="http://schemas.openxmlformats.org/officeDocument/2006/relationships/image" Target="../media/image58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gif"/><Relationship Id="rId5" Type="http://schemas.openxmlformats.org/officeDocument/2006/relationships/image" Target="../media/image61.gif"/><Relationship Id="rId4" Type="http://schemas.openxmlformats.org/officeDocument/2006/relationships/image" Target="../media/image60.gi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gif"/><Relationship Id="rId7" Type="http://schemas.openxmlformats.org/officeDocument/2006/relationships/image" Target="../media/image69.gif"/><Relationship Id="rId2" Type="http://schemas.openxmlformats.org/officeDocument/2006/relationships/image" Target="../media/image6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gif"/><Relationship Id="rId5" Type="http://schemas.openxmlformats.org/officeDocument/2006/relationships/image" Target="../media/image67.gif"/><Relationship Id="rId4" Type="http://schemas.openxmlformats.org/officeDocument/2006/relationships/image" Target="../media/image66.gi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7" Type="http://schemas.openxmlformats.org/officeDocument/2006/relationships/image" Target="../media/image75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jpeg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lympiady.ru/" TargetMode="External"/><Relationship Id="rId7" Type="http://schemas.openxmlformats.org/officeDocument/2006/relationships/hyperlink" Target="http://musofon/" TargetMode="External"/><Relationship Id="rId2" Type="http://schemas.openxmlformats.org/officeDocument/2006/relationships/hyperlink" Target="http://olimp-history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tatesymbol.ru/" TargetMode="External"/><Relationship Id="rId5" Type="http://schemas.openxmlformats.org/officeDocument/2006/relationships/hyperlink" Target="http://www.olympichistory.info/" TargetMode="External"/><Relationship Id="rId4" Type="http://schemas.openxmlformats.org/officeDocument/2006/relationships/hyperlink" Target="http://www.budi.ru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428604"/>
            <a:ext cx="8039128" cy="4000528"/>
          </a:xfrm>
        </p:spPr>
        <p:txBody>
          <a:bodyPr>
            <a:noAutofit/>
          </a:bodyPr>
          <a:lstStyle/>
          <a:p>
            <a:pPr algn="ctr"/>
            <a:r>
              <a:rPr lang="ru-RU" sz="6600" i="1" dirty="0" smtClean="0"/>
              <a:t>Олимпийская  символика,</a:t>
            </a:r>
            <a:br>
              <a:rPr lang="ru-RU" sz="6600" i="1" dirty="0" smtClean="0"/>
            </a:br>
            <a:r>
              <a:rPr lang="ru-RU" sz="6600" i="1" dirty="0" smtClean="0"/>
              <a:t>эмблемы и талисманы  </a:t>
            </a:r>
            <a:endParaRPr lang="ru-RU" sz="6600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00496" y="4500570"/>
            <a:ext cx="4387600" cy="1928826"/>
          </a:xfrm>
        </p:spPr>
        <p:txBody>
          <a:bodyPr>
            <a:normAutofit/>
          </a:bodyPr>
          <a:lstStyle/>
          <a:p>
            <a:r>
              <a:rPr lang="ru-RU" dirty="0" smtClean="0"/>
              <a:t>Презентацию подготовила</a:t>
            </a:r>
          </a:p>
          <a:p>
            <a:r>
              <a:rPr lang="ru-RU" dirty="0" smtClean="0"/>
              <a:t>учитель начальных классов</a:t>
            </a:r>
          </a:p>
          <a:p>
            <a:r>
              <a:rPr lang="ru-RU" dirty="0" err="1" smtClean="0"/>
              <a:t>Бейда</a:t>
            </a:r>
            <a:r>
              <a:rPr lang="ru-RU" dirty="0" smtClean="0"/>
              <a:t> Оксана Викторовна</a:t>
            </a:r>
            <a:endParaRPr lang="ru-RU" dirty="0"/>
          </a:p>
        </p:txBody>
      </p:sp>
      <p:pic>
        <p:nvPicPr>
          <p:cNvPr id="4" name="Michael-Jackson-Heal-the-world-современный-гимн-Олимпийских-Игр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1928794" y="528638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6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37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500" dirty="0" smtClean="0"/>
              <a:t>Пекин 2008 (Китай)</a:t>
            </a:r>
            <a:endParaRPr lang="ru-RU" sz="45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5720" y="1857364"/>
            <a:ext cx="4357718" cy="1071570"/>
          </a:xfrm>
        </p:spPr>
        <p:txBody>
          <a:bodyPr/>
          <a:lstStyle/>
          <a:p>
            <a:r>
              <a:rPr lang="ru-RU" sz="2800" dirty="0" err="1" smtClean="0"/>
              <a:t>Бэй-бэй</a:t>
            </a:r>
            <a:r>
              <a:rPr lang="ru-RU" sz="2800" dirty="0" smtClean="0"/>
              <a:t>, </a:t>
            </a:r>
            <a:r>
              <a:rPr lang="ru-RU" sz="2800" dirty="0" err="1" smtClean="0"/>
              <a:t>Цзин-цзин</a:t>
            </a:r>
            <a:r>
              <a:rPr lang="ru-RU" sz="2800" dirty="0" smtClean="0"/>
              <a:t>, </a:t>
            </a:r>
            <a:r>
              <a:rPr lang="ru-RU" sz="2800" dirty="0" err="1" smtClean="0"/>
              <a:t>Хуань-хуань</a:t>
            </a:r>
            <a:r>
              <a:rPr lang="ru-RU" sz="2800" dirty="0" smtClean="0"/>
              <a:t>, </a:t>
            </a:r>
            <a:r>
              <a:rPr lang="ru-RU" sz="2800" dirty="0" err="1" smtClean="0"/>
              <a:t>Ин-ин</a:t>
            </a:r>
            <a:r>
              <a:rPr lang="ru-RU" sz="2800" dirty="0" smtClean="0"/>
              <a:t>, Ни-ни</a:t>
            </a:r>
            <a:endParaRPr lang="ru-RU" sz="2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1069177"/>
          </a:xfrm>
        </p:spPr>
        <p:txBody>
          <a:bodyPr>
            <a:noAutofit/>
          </a:bodyPr>
          <a:lstStyle/>
          <a:p>
            <a:r>
              <a:rPr lang="ru-RU" sz="2800" dirty="0" smtClean="0"/>
              <a:t>Панда, рыба, антилопа, ласточка и огонь</a:t>
            </a:r>
            <a:endParaRPr lang="ru-RU" sz="2800" dirty="0"/>
          </a:p>
        </p:txBody>
      </p:sp>
      <p:pic>
        <p:nvPicPr>
          <p:cNvPr id="7" name="Содержимое 6" descr="http://olimp-history.ru/files/imagecache/olimp_logo/2008_mascots.jpg"/>
          <p:cNvPicPr>
            <a:picLocks noGrp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500694" y="3214686"/>
            <a:ext cx="2376000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7" descr="http://olimp-history.ru/files/imagecache/olimp_logo/220px-Beijing_2008_Olympics_logo.svg_.png"/>
          <p:cNvPicPr>
            <a:picLocks noGrp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357290" y="3143248"/>
            <a:ext cx="2143140" cy="2594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8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500" dirty="0" smtClean="0"/>
              <a:t>Афины 2004 (Греция)</a:t>
            </a:r>
            <a:endParaRPr lang="ru-RU" sz="45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                                  </a:t>
            </a:r>
            <a:r>
              <a:rPr lang="ru-RU" sz="2800" dirty="0" err="1" smtClean="0"/>
              <a:t>Атена</a:t>
            </a:r>
            <a:r>
              <a:rPr lang="ru-RU" sz="2800" dirty="0" smtClean="0"/>
              <a:t> и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sz="2800" dirty="0" err="1" smtClean="0"/>
              <a:t>Февос</a:t>
            </a:r>
            <a:r>
              <a:rPr lang="ru-RU" sz="2800" dirty="0" smtClean="0"/>
              <a:t>.</a:t>
            </a:r>
          </a:p>
          <a:p>
            <a:endParaRPr lang="ru-RU" dirty="0"/>
          </a:p>
        </p:txBody>
      </p:sp>
      <p:pic>
        <p:nvPicPr>
          <p:cNvPr id="7" name="Содержимое 6" descr="http://olimp-history.ru/files/imagecache/olimp_logo/372px-Athens_2004_logo.svg_.png"/>
          <p:cNvPicPr>
            <a:picLocks noGrp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786058"/>
            <a:ext cx="2143140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7" descr="http://olimp-history.ru/files/imagecache/olimp_logo/2004_Olympics_mascots.JPG"/>
          <p:cNvPicPr>
            <a:picLocks noGrp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286380" y="2643182"/>
            <a:ext cx="2880000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8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500" dirty="0" smtClean="0"/>
              <a:t>Сидней 2000 (Австралия)</a:t>
            </a:r>
            <a:endParaRPr lang="ru-RU" sz="45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800" dirty="0" smtClean="0"/>
              <a:t>      </a:t>
            </a:r>
            <a:r>
              <a:rPr lang="ru-RU" sz="2800" dirty="0" err="1" smtClean="0"/>
              <a:t>Олли</a:t>
            </a:r>
            <a:r>
              <a:rPr lang="ru-RU" sz="2800" dirty="0" smtClean="0"/>
              <a:t>, Сид, Милли-</a:t>
            </a:r>
            <a:endParaRPr lang="ru-RU" sz="2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1069177"/>
          </a:xfrm>
        </p:spPr>
        <p:txBody>
          <a:bodyPr>
            <a:normAutofit/>
          </a:bodyPr>
          <a:lstStyle/>
          <a:p>
            <a:r>
              <a:rPr lang="ru-RU" sz="2800" dirty="0" err="1" smtClean="0"/>
              <a:t>Кукабарра</a:t>
            </a:r>
            <a:r>
              <a:rPr lang="ru-RU" sz="2800" dirty="0" smtClean="0"/>
              <a:t>, </a:t>
            </a:r>
            <a:r>
              <a:rPr lang="ru-RU" sz="2800" dirty="0" err="1" smtClean="0"/>
              <a:t>Платипус</a:t>
            </a:r>
            <a:endParaRPr lang="ru-RU" sz="2800" dirty="0" smtClean="0"/>
          </a:p>
          <a:p>
            <a:r>
              <a:rPr lang="ru-RU" sz="2800" dirty="0" smtClean="0"/>
              <a:t>(утконос) и ехидна.</a:t>
            </a:r>
            <a:endParaRPr lang="ru-RU" sz="2800" dirty="0"/>
          </a:p>
        </p:txBody>
      </p:sp>
      <p:pic>
        <p:nvPicPr>
          <p:cNvPr id="7" name="Содержимое 6" descr="http://olimp-history.ru/files/imagecache/olimp_logo/2000_mascots.jpg"/>
          <p:cNvPicPr>
            <a:picLocks noGrp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57818" y="3000372"/>
            <a:ext cx="2880000" cy="27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7" descr="http://olimp-history.ru/files/imagecache/olimp_logo/483px-Olympische_Spiele_Sydney_2000.svg_.png"/>
          <p:cNvPicPr>
            <a:picLocks noGrp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357290" y="3286124"/>
            <a:ext cx="2143140" cy="2332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8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500" dirty="0" smtClean="0"/>
              <a:t>Атланта 1996 (США)</a:t>
            </a:r>
            <a:endParaRPr lang="ru-RU" sz="45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800" dirty="0" smtClean="0"/>
              <a:t> </a:t>
            </a:r>
            <a:r>
              <a:rPr lang="ru-RU" sz="2800" dirty="0" err="1" smtClean="0"/>
              <a:t>Иззи</a:t>
            </a:r>
            <a:r>
              <a:rPr lang="ru-RU" sz="2800" dirty="0" smtClean="0"/>
              <a:t>- компьютерный </a:t>
            </a:r>
            <a:endParaRPr lang="ru-RU" sz="2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персонаж</a:t>
            </a:r>
            <a:endParaRPr lang="ru-RU" sz="2800" dirty="0"/>
          </a:p>
        </p:txBody>
      </p:sp>
      <p:pic>
        <p:nvPicPr>
          <p:cNvPr id="7" name="Содержимое 6" descr="http://olimp-history.ru/files/imagecache/olimp_logo/220px-1996_Summer_Olympics.svg_.png"/>
          <p:cNvPicPr>
            <a:picLocks noGrp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786058"/>
            <a:ext cx="214314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7" descr="http://olimp-history.ru/files/imagecache/olimp_logo/tumblr_l9j2oaWy9U1qd6jmzo1_400.gif"/>
          <p:cNvPicPr>
            <a:picLocks noGrp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143504" y="2928934"/>
            <a:ext cx="2880000" cy="273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8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500" dirty="0" smtClean="0"/>
              <a:t>Барселона 1992 </a:t>
            </a:r>
            <a:endParaRPr lang="ru-RU" sz="45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                                     </a:t>
            </a:r>
            <a:r>
              <a:rPr lang="ru-RU" sz="2800" dirty="0" err="1" smtClean="0"/>
              <a:t>Коби</a:t>
            </a:r>
            <a:r>
              <a:rPr lang="ru-RU" sz="2800" dirty="0" smtClean="0"/>
              <a:t>-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sz="2800" dirty="0" smtClean="0"/>
              <a:t>Собачка</a:t>
            </a:r>
          </a:p>
          <a:p>
            <a:endParaRPr lang="ru-RU" dirty="0"/>
          </a:p>
        </p:txBody>
      </p:sp>
      <p:pic>
        <p:nvPicPr>
          <p:cNvPr id="7" name="Содержимое 6" descr="http://olimp-history.ru/files/imagecache/olimp_logo/olympic-mascots-cobi.jpg"/>
          <p:cNvPicPr>
            <a:picLocks noGrp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214942" y="2857496"/>
            <a:ext cx="2880000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7" descr="http://olimp-history.ru/files/imagecache/olimp_logo/571px-1992summerolympicslogo.svg_.png"/>
          <p:cNvPicPr>
            <a:picLocks noGrp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357290" y="2928934"/>
            <a:ext cx="2143140" cy="2437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8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500" dirty="0" smtClean="0"/>
              <a:t>Сеул 1988 </a:t>
            </a:r>
            <a:endParaRPr lang="ru-RU" sz="45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                                </a:t>
            </a:r>
            <a:r>
              <a:rPr lang="ru-RU" sz="2800" dirty="0" err="1" smtClean="0"/>
              <a:t>Ходори</a:t>
            </a:r>
            <a:r>
              <a:rPr lang="ru-RU" sz="2800" dirty="0" smtClean="0"/>
              <a:t>-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sz="2800" dirty="0" smtClean="0"/>
              <a:t>тигрёнок </a:t>
            </a:r>
          </a:p>
          <a:p>
            <a:endParaRPr lang="ru-RU" dirty="0"/>
          </a:p>
        </p:txBody>
      </p:sp>
      <p:pic>
        <p:nvPicPr>
          <p:cNvPr id="7" name="Содержимое 6" descr="http://olimp-history.ru/files/imagecache/olimp_logo/266px-Seoul_1988_Olympics_logo.svg_.png"/>
          <p:cNvPicPr>
            <a:picLocks noGrp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857496"/>
            <a:ext cx="2072504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7" descr="http://olimp-history.ru/files/imagecache/olimp_logo/seoul_mascot.jpg"/>
          <p:cNvPicPr>
            <a:picLocks noGrp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357818" y="2714620"/>
            <a:ext cx="2880000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8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err="1" smtClean="0"/>
              <a:t>Лос</a:t>
            </a:r>
            <a:r>
              <a:rPr lang="ru-RU" dirty="0" smtClean="0"/>
              <a:t>- </a:t>
            </a:r>
            <a:r>
              <a:rPr lang="ru-RU" dirty="0" err="1" smtClean="0"/>
              <a:t>Анджелес</a:t>
            </a:r>
            <a:r>
              <a:rPr lang="ru-RU" dirty="0" smtClean="0"/>
              <a:t> 1984 (США)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                                        </a:t>
            </a:r>
            <a:r>
              <a:rPr lang="ru-RU" sz="2800" dirty="0" smtClean="0"/>
              <a:t>Сэм-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sz="2800" dirty="0" smtClean="0"/>
              <a:t>орлёнок </a:t>
            </a:r>
          </a:p>
          <a:p>
            <a:endParaRPr lang="ru-RU" dirty="0"/>
          </a:p>
        </p:txBody>
      </p:sp>
      <p:pic>
        <p:nvPicPr>
          <p:cNvPr id="7" name="Содержимое 6" descr="http://olimp-history.ru/files/imagecache/olimp_logo/losangeles1984.gif"/>
          <p:cNvPicPr>
            <a:picLocks noGrp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714620"/>
            <a:ext cx="2286016" cy="2504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7" descr="http://olimp-history.ru/files/imagecache/olimp_logo/ms1984sm.gif"/>
          <p:cNvPicPr>
            <a:picLocks noGrp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286380" y="2571744"/>
            <a:ext cx="2880000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8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500" dirty="0" smtClean="0"/>
              <a:t>Москва 1980</a:t>
            </a:r>
            <a:endParaRPr lang="ru-RU" sz="45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sz="2800" dirty="0" smtClean="0"/>
              <a:t>Михаил </a:t>
            </a:r>
            <a:r>
              <a:rPr lang="ru-RU" sz="2800" dirty="0" err="1" smtClean="0"/>
              <a:t>Потапыч</a:t>
            </a:r>
            <a:r>
              <a:rPr lang="ru-RU" sz="2800" dirty="0" smtClean="0"/>
              <a:t> Топтыгин -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медведь </a:t>
            </a:r>
            <a:endParaRPr lang="ru-RU" sz="2800" dirty="0"/>
          </a:p>
        </p:txBody>
      </p:sp>
      <p:pic>
        <p:nvPicPr>
          <p:cNvPr id="7" name="Содержимое 6" descr="http://olimp-history.ru/files/imagecache/olimp_logo/mishka.jpg"/>
          <p:cNvPicPr>
            <a:picLocks noGrp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57818" y="2714620"/>
            <a:ext cx="2880000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7" descr="http://olimp-history.ru/files/imagecache/olimp_logo/1980S_emblem_b.png"/>
          <p:cNvPicPr>
            <a:picLocks noGrp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71538" y="3071810"/>
            <a:ext cx="2571768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8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>Монреаль 1976 (Канада)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                                       </a:t>
            </a:r>
            <a:r>
              <a:rPr lang="ru-RU" sz="2800" dirty="0" err="1" smtClean="0"/>
              <a:t>Амик</a:t>
            </a:r>
            <a:r>
              <a:rPr lang="ru-RU" sz="2800" dirty="0" smtClean="0"/>
              <a:t>-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70000" lnSpcReduction="20000"/>
          </a:bodyPr>
          <a:lstStyle/>
          <a:p>
            <a:endParaRPr lang="ru-RU" dirty="0" smtClean="0"/>
          </a:p>
          <a:p>
            <a:r>
              <a:rPr lang="ru-RU" sz="3300" dirty="0" smtClean="0"/>
              <a:t> </a:t>
            </a:r>
            <a:r>
              <a:rPr lang="ru-RU" sz="4000" dirty="0" smtClean="0"/>
              <a:t>бобёр</a:t>
            </a:r>
          </a:p>
          <a:p>
            <a:endParaRPr lang="ru-RU" dirty="0"/>
          </a:p>
        </p:txBody>
      </p:sp>
      <p:pic>
        <p:nvPicPr>
          <p:cNvPr id="7" name="Содержимое 6" descr="http://olimp-history.ru/files/imagecache/olimp_logo/olympic1976.gif"/>
          <p:cNvPicPr>
            <a:picLocks noGrp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928934"/>
            <a:ext cx="2332826" cy="2747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7" descr="http://olimp-history.ru/files/imagecache/olimp_logo/mascot76.jpg"/>
          <p:cNvPicPr>
            <a:picLocks noGrp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357818" y="2928934"/>
            <a:ext cx="2880000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8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>Мюнхен 1972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                                  </a:t>
            </a:r>
            <a:r>
              <a:rPr lang="ru-RU" sz="2800" dirty="0" err="1" smtClean="0"/>
              <a:t>Вальди</a:t>
            </a:r>
            <a:r>
              <a:rPr lang="ru-RU" sz="2800" dirty="0" smtClean="0"/>
              <a:t>-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70000" lnSpcReduction="20000"/>
          </a:bodyPr>
          <a:lstStyle/>
          <a:p>
            <a:endParaRPr lang="ru-RU" dirty="0" smtClean="0"/>
          </a:p>
          <a:p>
            <a:r>
              <a:rPr lang="ru-RU" sz="3000" dirty="0" smtClean="0"/>
              <a:t> </a:t>
            </a:r>
            <a:r>
              <a:rPr lang="ru-RU" sz="4000" dirty="0" smtClean="0"/>
              <a:t>такса</a:t>
            </a:r>
          </a:p>
          <a:p>
            <a:endParaRPr lang="ru-RU" dirty="0"/>
          </a:p>
        </p:txBody>
      </p:sp>
      <p:pic>
        <p:nvPicPr>
          <p:cNvPr id="7" name="Содержимое 6" descr="http://olimp-history.ru/files/imagecache/olimp_logo/292px-1972_Summer_Olympics_emblem.svg_.png"/>
          <p:cNvPicPr>
            <a:picLocks noGrp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961481"/>
            <a:ext cx="214314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7" descr="http://olimp-history.ru/files/imagecache/olimp_logo/1972_munich_waldi_0.jpg"/>
          <p:cNvPicPr>
            <a:picLocks noGrp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500694" y="3214686"/>
            <a:ext cx="2644802" cy="228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7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Олимпийский символ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614866" cy="443484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3000" dirty="0" smtClean="0"/>
              <a:t>      Представляет собой пять переплетенных многоцветных колец и олицетворяет единство пяти континентов, Европы, Африки, Америки, Азии, Австралии.</a:t>
            </a:r>
          </a:p>
          <a:p>
            <a:pPr>
              <a:buNone/>
            </a:pPr>
            <a:r>
              <a:rPr lang="ru-RU" sz="3000" dirty="0" smtClean="0"/>
              <a:t>    Был утверждён Международным Олимпийским Комитетом в 1913 году.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0482" name="Picture 2" descr="D:\мои документы\1 класс\олимпиада\Img_21404613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72066" y="2643182"/>
            <a:ext cx="3643338" cy="2880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4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>Мехико 1968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                               </a:t>
            </a:r>
            <a:r>
              <a:rPr lang="ru-RU" sz="2800" dirty="0" smtClean="0"/>
              <a:t>Красный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77500" lnSpcReduction="20000"/>
          </a:bodyPr>
          <a:lstStyle/>
          <a:p>
            <a:endParaRPr lang="ru-RU" dirty="0" smtClean="0"/>
          </a:p>
          <a:p>
            <a:r>
              <a:rPr lang="ru-RU" dirty="0" smtClean="0"/>
              <a:t>   </a:t>
            </a:r>
            <a:r>
              <a:rPr lang="ru-RU" sz="3300" dirty="0" smtClean="0"/>
              <a:t>Ягуар</a:t>
            </a:r>
          </a:p>
          <a:p>
            <a:endParaRPr lang="ru-RU" dirty="0"/>
          </a:p>
        </p:txBody>
      </p:sp>
      <p:pic>
        <p:nvPicPr>
          <p:cNvPr id="7" name="Содержимое 6" descr="http://olimp-history.ru/files/imagecache/olimp_logo/1968.png"/>
          <p:cNvPicPr>
            <a:picLocks noGrp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929322" y="2857496"/>
            <a:ext cx="2162810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7" descr="http://olimp-history.ru/files/imagecache/olimp_logo/800px-Mexico-68.svg_.png"/>
          <p:cNvPicPr>
            <a:picLocks noGrp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57224" y="3000371"/>
            <a:ext cx="3214710" cy="171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8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Зимние Олимпийские игры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1472" y="1857364"/>
            <a:ext cx="4000528" cy="1000132"/>
          </a:xfrm>
        </p:spPr>
        <p:txBody>
          <a:bodyPr/>
          <a:lstStyle/>
          <a:p>
            <a:r>
              <a:rPr lang="ru-RU" sz="4500" b="0" dirty="0" smtClean="0"/>
              <a:t>Сочи   2014 </a:t>
            </a:r>
          </a:p>
          <a:p>
            <a:r>
              <a:rPr lang="ru-RU" sz="2800" dirty="0" smtClean="0"/>
              <a:t>( с 7 по 23 февраля)</a:t>
            </a:r>
            <a:endParaRPr lang="ru-RU" sz="2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Ягуар, Медведь и Заяц</a:t>
            </a:r>
            <a:endParaRPr lang="ru-RU" sz="2800" dirty="0"/>
          </a:p>
        </p:txBody>
      </p:sp>
      <p:pic>
        <p:nvPicPr>
          <p:cNvPr id="7" name="Содержимое 4" descr="Талисманы Зимних Олимпийских игр 2014 года"/>
          <p:cNvPicPr>
            <a:picLocks noGrp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5025" y="2922191"/>
            <a:ext cx="4041775" cy="3031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5" descr="http://olimp-history.ru/files/imagecache/olimp_logo/sochi_2014.jpg"/>
          <p:cNvPicPr>
            <a:picLocks noGrp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357290" y="3429000"/>
            <a:ext cx="2143140" cy="197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800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500" dirty="0" smtClean="0"/>
              <a:t>Ванкувер 2010</a:t>
            </a:r>
            <a:endParaRPr lang="ru-RU" sz="45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800" dirty="0" smtClean="0"/>
              <a:t>Мига, </a:t>
            </a:r>
            <a:r>
              <a:rPr lang="ru-RU" sz="2800" dirty="0" err="1" smtClean="0"/>
              <a:t>Куатчи</a:t>
            </a:r>
            <a:r>
              <a:rPr lang="ru-RU" sz="2800" dirty="0" smtClean="0"/>
              <a:t>, </a:t>
            </a:r>
            <a:r>
              <a:rPr lang="ru-RU" sz="2800" dirty="0" err="1" smtClean="0"/>
              <a:t>Суми</a:t>
            </a:r>
            <a:r>
              <a:rPr lang="ru-RU" sz="2800" dirty="0" smtClean="0"/>
              <a:t>-</a:t>
            </a:r>
            <a:endParaRPr lang="ru-RU" sz="2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785926"/>
            <a:ext cx="4041775" cy="785819"/>
          </a:xfrm>
        </p:spPr>
        <p:txBody>
          <a:bodyPr>
            <a:noAutofit/>
          </a:bodyPr>
          <a:lstStyle/>
          <a:p>
            <a:r>
              <a:rPr lang="ru-RU" sz="2800" dirty="0" smtClean="0"/>
              <a:t>Медведь, Снежный человек, Птица-гром.</a:t>
            </a:r>
            <a:endParaRPr lang="ru-RU" sz="2800" dirty="0"/>
          </a:p>
        </p:txBody>
      </p:sp>
      <p:pic>
        <p:nvPicPr>
          <p:cNvPr id="7" name="Содержимое 5" descr="http://olimp-history.ru/files/imagecache/olimp_logo/Vancouver2010_logo.png"/>
          <p:cNvPicPr>
            <a:picLocks noGrp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3000372"/>
            <a:ext cx="2143140" cy="2547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4" descr="талисманы XXI Зимних Олимпийских игр"/>
          <p:cNvPicPr>
            <a:picLocks noGrp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857752" y="2643182"/>
            <a:ext cx="3846513" cy="3646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800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Турин 2006 (Италия)</a:t>
            </a:r>
            <a:endParaRPr lang="ru-RU" b="1" dirty="0" smtClean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800" dirty="0" smtClean="0"/>
              <a:t>                    Нив и </a:t>
            </a:r>
            <a:r>
              <a:rPr lang="ru-RU" sz="2800" dirty="0" err="1" smtClean="0"/>
              <a:t>Глиз</a:t>
            </a:r>
            <a:r>
              <a:rPr lang="ru-RU" sz="2800" dirty="0" smtClean="0"/>
              <a:t>  -</a:t>
            </a:r>
            <a:endParaRPr lang="ru-RU" sz="2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sz="2800" dirty="0" smtClean="0"/>
              <a:t>снежок и кубик льда</a:t>
            </a:r>
            <a:endParaRPr lang="ru-RU" sz="2800" dirty="0"/>
          </a:p>
        </p:txBody>
      </p:sp>
      <p:pic>
        <p:nvPicPr>
          <p:cNvPr id="7" name="Содержимое 6" descr="http://olimp-history.ru/files/imagecache/olimp_logo/578px-Olympische_Winterspiele_2006_logo.svg_.png"/>
          <p:cNvPicPr>
            <a:picLocks noGrp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928934"/>
            <a:ext cx="2286016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7" descr="http://olimp-history.ru/files/imagecache/olimp_logo/2006mascots.jpg"/>
          <p:cNvPicPr>
            <a:picLocks noGrp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214942" y="3000372"/>
            <a:ext cx="2880000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800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err="1" smtClean="0"/>
              <a:t>Солт</a:t>
            </a:r>
            <a:r>
              <a:rPr lang="ru-RU" dirty="0" smtClean="0"/>
              <a:t>- </a:t>
            </a:r>
            <a:r>
              <a:rPr lang="ru-RU" dirty="0" err="1" smtClean="0"/>
              <a:t>Лейк</a:t>
            </a:r>
            <a:r>
              <a:rPr lang="ru-RU" dirty="0" smtClean="0"/>
              <a:t>- Сити 2002 (США)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800" dirty="0" err="1" smtClean="0"/>
              <a:t>Поудер</a:t>
            </a:r>
            <a:r>
              <a:rPr lang="ru-RU" sz="2800" dirty="0" smtClean="0"/>
              <a:t>, </a:t>
            </a:r>
            <a:r>
              <a:rPr lang="ru-RU" sz="2800" dirty="0" err="1" smtClean="0"/>
              <a:t>Коппер</a:t>
            </a:r>
            <a:r>
              <a:rPr lang="ru-RU" sz="2800" dirty="0" smtClean="0"/>
              <a:t>, </a:t>
            </a:r>
            <a:r>
              <a:rPr lang="ru-RU" sz="2800" dirty="0" err="1" smtClean="0"/>
              <a:t>Коул</a:t>
            </a:r>
            <a:r>
              <a:rPr lang="ru-RU" sz="2800" dirty="0" smtClean="0"/>
              <a:t>-</a:t>
            </a:r>
            <a:endParaRPr lang="ru-RU" sz="2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заяц, койот и медведь</a:t>
            </a:r>
            <a:endParaRPr lang="ru-RU" sz="2800" dirty="0"/>
          </a:p>
        </p:txBody>
      </p:sp>
      <p:pic>
        <p:nvPicPr>
          <p:cNvPr id="7" name="Содержимое 6" descr="http://olimp-history.ru/files/imagecache/olimp_logo/salt-city-city_mascot.jpg"/>
          <p:cNvPicPr>
            <a:picLocks noGrp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29256" y="2786058"/>
            <a:ext cx="2880000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7" descr="http://olimp-history.ru/files/imagecache/olimp_logo/450px-Olympische_Spiele_Salt_Lake_City_2002.svg_.png"/>
          <p:cNvPicPr>
            <a:picLocks noGrp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71538" y="3071810"/>
            <a:ext cx="2428892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800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>Нагано 1998 (Япония)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800" dirty="0" smtClean="0"/>
              <a:t>                </a:t>
            </a:r>
            <a:r>
              <a:rPr lang="ru-RU" sz="2800" dirty="0" err="1" smtClean="0"/>
              <a:t>Сукки</a:t>
            </a:r>
            <a:r>
              <a:rPr lang="ru-RU" sz="2800" dirty="0" smtClean="0"/>
              <a:t>, </a:t>
            </a:r>
            <a:r>
              <a:rPr lang="ru-RU" sz="2800" dirty="0" err="1" smtClean="0"/>
              <a:t>Нокки</a:t>
            </a:r>
            <a:r>
              <a:rPr lang="ru-RU" sz="2800" dirty="0" smtClean="0"/>
              <a:t>,</a:t>
            </a:r>
            <a:endParaRPr lang="ru-RU" sz="2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r>
              <a:rPr lang="ru-RU" sz="2800" dirty="0" err="1" smtClean="0"/>
              <a:t>Лекки</a:t>
            </a:r>
            <a:r>
              <a:rPr lang="ru-RU" sz="2800" dirty="0" smtClean="0"/>
              <a:t> и </a:t>
            </a:r>
            <a:r>
              <a:rPr lang="ru-RU" sz="2800" dirty="0" err="1" smtClean="0"/>
              <a:t>Цукки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7" name="Содержимое 6" descr="http://olimp-history.ru/files/imagecache/olimp_logo/401px-1998_Winter_Olympics_logo.svg_.png"/>
          <p:cNvPicPr>
            <a:picLocks noGrp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786058"/>
            <a:ext cx="2357454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7" descr="http://olimp-history.ru/files/imagecache/olimp_logo/mascot_nagano_1998.jpg"/>
          <p:cNvPicPr>
            <a:picLocks noGrp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9190" y="3214686"/>
            <a:ext cx="2880000" cy="1951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800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err="1" smtClean="0"/>
              <a:t>Лиллехаммер</a:t>
            </a:r>
            <a:r>
              <a:rPr lang="ru-RU" dirty="0" smtClean="0"/>
              <a:t> 1994 (Норвегия)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800" dirty="0" smtClean="0"/>
              <a:t>        </a:t>
            </a:r>
            <a:r>
              <a:rPr lang="ru-RU" sz="2800" dirty="0" err="1" smtClean="0"/>
              <a:t>Хакон</a:t>
            </a:r>
            <a:r>
              <a:rPr lang="ru-RU" sz="2800" dirty="0" smtClean="0"/>
              <a:t> и Кристин-</a:t>
            </a:r>
            <a:endParaRPr lang="ru-RU" sz="2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мальчик и девочка</a:t>
            </a:r>
            <a:endParaRPr lang="ru-RU" sz="2800" dirty="0"/>
          </a:p>
        </p:txBody>
      </p:sp>
      <p:pic>
        <p:nvPicPr>
          <p:cNvPr id="7" name="Содержимое 6" descr="http://olimp-history.ru/files/imagecache/olimp_logo/Lillehammer1994.jpg"/>
          <p:cNvPicPr>
            <a:picLocks noGrp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3000372"/>
            <a:ext cx="2428892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7" descr="http://olimp-history.ru/files/imagecache/olimp_logo/mascot_1994.jpg"/>
          <p:cNvPicPr>
            <a:picLocks noGrp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72066" y="3214685"/>
            <a:ext cx="2880000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800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err="1" smtClean="0"/>
              <a:t>Альбервиль</a:t>
            </a:r>
            <a:r>
              <a:rPr lang="ru-RU" dirty="0" smtClean="0"/>
              <a:t> 1992 (Франция)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800" dirty="0" smtClean="0"/>
              <a:t>                              </a:t>
            </a:r>
            <a:r>
              <a:rPr lang="ru-RU" sz="2800" dirty="0" err="1" smtClean="0"/>
              <a:t>Магик</a:t>
            </a:r>
            <a:r>
              <a:rPr lang="ru-RU" sz="2800" dirty="0" smtClean="0"/>
              <a:t>- 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sz="2800" dirty="0" smtClean="0"/>
              <a:t>горный эльф</a:t>
            </a:r>
          </a:p>
          <a:p>
            <a:endParaRPr lang="ru-RU" dirty="0"/>
          </a:p>
        </p:txBody>
      </p:sp>
      <p:pic>
        <p:nvPicPr>
          <p:cNvPr id="7" name="Содержимое 6" descr="http://olimp-history.ru/files/imagecache/olimp_logo/mascot_1992.jpg"/>
          <p:cNvPicPr>
            <a:picLocks noGrp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57818" y="2786058"/>
            <a:ext cx="2880000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7" descr="http://olimp-history.ru/files/imagecache/olimp_logo/391px-Olympia_1992_Albertville.svg_.png"/>
          <p:cNvPicPr>
            <a:picLocks noGrp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285852" y="2928934"/>
            <a:ext cx="2214578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8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>Калгари 1988 (Канада)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800" dirty="0" smtClean="0"/>
              <a:t>               </a:t>
            </a:r>
          </a:p>
          <a:p>
            <a:r>
              <a:rPr lang="ru-RU" sz="2800" dirty="0" smtClean="0"/>
              <a:t>              </a:t>
            </a:r>
            <a:r>
              <a:rPr lang="ru-RU" sz="2800" dirty="0" err="1" smtClean="0"/>
              <a:t>Хайди</a:t>
            </a:r>
            <a:r>
              <a:rPr lang="ru-RU" sz="2800" dirty="0" smtClean="0"/>
              <a:t> и </a:t>
            </a:r>
            <a:r>
              <a:rPr lang="ru-RU" sz="2800" dirty="0" err="1" smtClean="0"/>
              <a:t>Хоуди</a:t>
            </a:r>
            <a:r>
              <a:rPr lang="ru-RU" sz="2800" dirty="0" smtClean="0"/>
              <a:t>-</a:t>
            </a:r>
          </a:p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>
          <a:xfrm>
            <a:off x="4645025" y="1928802"/>
            <a:ext cx="4041775" cy="585798"/>
          </a:xfrm>
        </p:spPr>
        <p:txBody>
          <a:bodyPr>
            <a:normAutofit/>
          </a:bodyPr>
          <a:lstStyle/>
          <a:p>
            <a:r>
              <a:rPr lang="ru-RU" dirty="0" smtClean="0"/>
              <a:t>полярные медведи</a:t>
            </a:r>
          </a:p>
        </p:txBody>
      </p:sp>
      <p:pic>
        <p:nvPicPr>
          <p:cNvPr id="8" name="Содержимое 7" descr="http://olimp-history.ru/files/imagecache/olimp_logo/mascot_1988_calgary.jpg"/>
          <p:cNvPicPr>
            <a:picLocks noGrp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72066" y="3000372"/>
            <a:ext cx="2880000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Содержимое 8" descr="http://olimp-history.ru/files/imagecache/olimp_logo/Calgary1988.jpg"/>
          <p:cNvPicPr>
            <a:picLocks noGrp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428728" y="2928934"/>
            <a:ext cx="2071702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8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>Сараево 1984 (Югославия)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                                   </a:t>
            </a:r>
            <a:r>
              <a:rPr lang="ru-RU" sz="2800" dirty="0" err="1" smtClean="0"/>
              <a:t>Вучко</a:t>
            </a:r>
            <a:r>
              <a:rPr lang="ru-RU" sz="2800" dirty="0" smtClean="0"/>
              <a:t>-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sz="2800" dirty="0" smtClean="0"/>
              <a:t>волчонок </a:t>
            </a:r>
          </a:p>
          <a:p>
            <a:endParaRPr lang="ru-RU" dirty="0"/>
          </a:p>
        </p:txBody>
      </p:sp>
      <p:pic>
        <p:nvPicPr>
          <p:cNvPr id="7" name="Содержимое 6" descr="http://olimp-history.ru/files/imagecache/olimp_logo/olympic_mascots_vucko.jpg"/>
          <p:cNvPicPr>
            <a:picLocks noGrp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29190" y="3143248"/>
            <a:ext cx="2880000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7" descr="http://olimp-history.ru/files/imagecache/olimp_logo/347px-1984_Winter_Olympics_logo.svg_.png"/>
          <p:cNvPicPr>
            <a:picLocks noGrp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285852" y="2928934"/>
            <a:ext cx="214314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8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Олимпийский девиз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     Автором девиза был священник </a:t>
            </a:r>
            <a:r>
              <a:rPr lang="ru-RU" sz="2800" dirty="0" err="1" smtClean="0"/>
              <a:t>Дидон</a:t>
            </a:r>
            <a:r>
              <a:rPr lang="ru-RU" sz="2800" dirty="0" smtClean="0"/>
              <a:t>. Олимпийскому Комитету  он был предложен Пьером де Кубертеном  в 1894 году. Впервые представлен на Олимпийских играх в Париже в 1924 году.</a:t>
            </a:r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>
                <a:solidFill>
                  <a:srgbClr val="FF0000"/>
                </a:solidFill>
              </a:rPr>
              <a:t>«</a:t>
            </a:r>
            <a:r>
              <a:rPr lang="ru-RU" sz="4000" dirty="0" err="1" smtClean="0">
                <a:solidFill>
                  <a:srgbClr val="FF0000"/>
                </a:solidFill>
              </a:rPr>
              <a:t>Citius</a:t>
            </a:r>
            <a:r>
              <a:rPr lang="ru-RU" sz="4000" dirty="0" smtClean="0">
                <a:solidFill>
                  <a:srgbClr val="FF0000"/>
                </a:solidFill>
              </a:rPr>
              <a:t>, </a:t>
            </a:r>
            <a:r>
              <a:rPr lang="ru-RU" sz="4000" dirty="0" err="1" smtClean="0">
                <a:solidFill>
                  <a:srgbClr val="FF0000"/>
                </a:solidFill>
              </a:rPr>
              <a:t>altius</a:t>
            </a:r>
            <a:r>
              <a:rPr lang="ru-RU" sz="4000" dirty="0" smtClean="0">
                <a:solidFill>
                  <a:srgbClr val="FF0000"/>
                </a:solidFill>
              </a:rPr>
              <a:t>,</a:t>
            </a:r>
          </a:p>
          <a:p>
            <a:pPr>
              <a:buNone/>
            </a:pPr>
            <a:r>
              <a:rPr lang="ru-RU" sz="4000" dirty="0" smtClean="0">
                <a:solidFill>
                  <a:srgbClr val="FF0000"/>
                </a:solidFill>
              </a:rPr>
              <a:t> </a:t>
            </a:r>
            <a:r>
              <a:rPr lang="ru-RU" sz="4000" dirty="0" err="1" smtClean="0">
                <a:solidFill>
                  <a:srgbClr val="FF0000"/>
                </a:solidFill>
              </a:rPr>
              <a:t>fortius</a:t>
            </a:r>
            <a:r>
              <a:rPr lang="ru-RU" sz="4000" dirty="0" smtClean="0">
                <a:solidFill>
                  <a:srgbClr val="FF0000"/>
                </a:solidFill>
              </a:rPr>
              <a:t>» </a:t>
            </a:r>
          </a:p>
          <a:p>
            <a:pPr>
              <a:buNone/>
            </a:pPr>
            <a:endParaRPr lang="ru-RU" sz="40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4000" dirty="0" smtClean="0">
                <a:solidFill>
                  <a:srgbClr val="FF0000"/>
                </a:solidFill>
              </a:rPr>
              <a:t>«Быстрее, выше сильнее»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slow" advClick="0" advTm="14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err="1" smtClean="0"/>
              <a:t>Лейк</a:t>
            </a:r>
            <a:r>
              <a:rPr lang="ru-RU" dirty="0" smtClean="0"/>
              <a:t>- </a:t>
            </a:r>
            <a:r>
              <a:rPr lang="ru-RU" dirty="0" err="1" smtClean="0"/>
              <a:t>Плэсид</a:t>
            </a:r>
            <a:r>
              <a:rPr lang="ru-RU" dirty="0" smtClean="0"/>
              <a:t> 1980 (США)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800" dirty="0" smtClean="0"/>
              <a:t>                                 </a:t>
            </a:r>
            <a:r>
              <a:rPr lang="ru-RU" sz="2800" dirty="0" err="1" smtClean="0"/>
              <a:t>Рони</a:t>
            </a:r>
            <a:r>
              <a:rPr lang="ru-RU" sz="2800" dirty="0" smtClean="0"/>
              <a:t>-</a:t>
            </a:r>
            <a:endParaRPr lang="ru-RU" sz="2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Енот</a:t>
            </a:r>
            <a:endParaRPr lang="ru-RU" sz="2800" dirty="0"/>
          </a:p>
        </p:txBody>
      </p:sp>
      <p:pic>
        <p:nvPicPr>
          <p:cNvPr id="7" name="Содержимое 6" descr="http://olimp-history.ru/files/imagecache/olimp_logo/318px-1980_Winter_Olympics_emblem.svg_.png"/>
          <p:cNvPicPr>
            <a:picLocks noGrp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3143248"/>
            <a:ext cx="2143140" cy="268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7" descr="http://olimp-history.ru/files/imagecache/olimp_logo/mascot_1980.jpg"/>
          <p:cNvPicPr>
            <a:picLocks noGrp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357818" y="2928934"/>
            <a:ext cx="2880000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8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>Денвер- Инсбрук 1976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2000240"/>
            <a:ext cx="4040188" cy="428627"/>
          </a:xfrm>
        </p:spPr>
        <p:txBody>
          <a:bodyPr/>
          <a:lstStyle/>
          <a:p>
            <a:r>
              <a:rPr lang="ru-RU" sz="2800" dirty="0" smtClean="0"/>
              <a:t>Игрушка </a:t>
            </a:r>
            <a:endParaRPr lang="ru-RU" sz="2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Снеговик </a:t>
            </a:r>
            <a:endParaRPr lang="ru-RU" sz="2800" dirty="0"/>
          </a:p>
        </p:txBody>
      </p:sp>
      <p:pic>
        <p:nvPicPr>
          <p:cNvPr id="7" name="Содержимое 6" descr="http://olimp-history.ru/files/imagecache/olimp_logo/Innsbruck_mascot.jpg"/>
          <p:cNvPicPr>
            <a:picLocks noGrp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214942" y="2643182"/>
            <a:ext cx="2880000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7" descr="http://olimp-history.ru/files/imagecache/olimp_logo/1976W_emblem_b.gif"/>
          <p:cNvPicPr>
            <a:picLocks noGrp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214414" y="3214686"/>
            <a:ext cx="2332826" cy="2389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8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>Гренобль 1968 (Франция)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800" dirty="0" smtClean="0"/>
              <a:t>                                 </a:t>
            </a:r>
            <a:r>
              <a:rPr lang="ru-RU" sz="2800" dirty="0" err="1" smtClean="0"/>
              <a:t>Щусс</a:t>
            </a:r>
            <a:r>
              <a:rPr lang="ru-RU" sz="2800" dirty="0" smtClean="0"/>
              <a:t>-</a:t>
            </a:r>
            <a:endParaRPr lang="ru-RU" sz="2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лыжник</a:t>
            </a:r>
            <a:endParaRPr lang="ru-RU" sz="2800" dirty="0"/>
          </a:p>
        </p:txBody>
      </p:sp>
      <p:pic>
        <p:nvPicPr>
          <p:cNvPr id="7" name="Содержимое 6" descr="http://olimp-history.ru/files/imagecache/olimp_logo/1968W_emblem_b.gif"/>
          <p:cNvPicPr>
            <a:picLocks noGrp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3214686"/>
            <a:ext cx="2143140" cy="2394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7" descr="http://olimp-history.ru/files/imagecache/olimp_logo/Grenoble_Mascot.jpg"/>
          <p:cNvPicPr>
            <a:picLocks noGrp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143504" y="3214686"/>
            <a:ext cx="2880000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8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Олимпийские медали</a:t>
            </a:r>
            <a:endParaRPr lang="ru-RU" dirty="0"/>
          </a:p>
        </p:txBody>
      </p:sp>
      <p:pic>
        <p:nvPicPr>
          <p:cNvPr id="5" name="Содержимое 4" descr="budi-image003.gif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85875" y="2947194"/>
            <a:ext cx="2381250" cy="2381250"/>
          </a:xfrm>
        </p:spPr>
      </p:pic>
      <p:pic>
        <p:nvPicPr>
          <p:cNvPr id="6" name="Содержимое 5" descr="budi-image004.gif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476875" y="2947194"/>
            <a:ext cx="2381250" cy="2381250"/>
          </a:xfrm>
        </p:spPr>
      </p:pic>
    </p:spTree>
  </p:cSld>
  <p:clrMapOvr>
    <a:masterClrMapping/>
  </p:clrMapOvr>
  <p:transition spd="slow" advClick="0" advTm="8000">
    <p:wedg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Бейда\Downloads\budi-image023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857232"/>
            <a:ext cx="23812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Бейда\Downloads\budi-image021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857232"/>
            <a:ext cx="23812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Бейда\Downloads\budi-image019.gif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928670"/>
            <a:ext cx="23812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Бейда\Downloads\budi-image025.gif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3857628"/>
            <a:ext cx="23812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Бейда\Downloads\budi-image030.gif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8992" y="3857628"/>
            <a:ext cx="23812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Бейда\Downloads\budi-image027.gif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86512" y="3857628"/>
            <a:ext cx="23812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8000">
    <p:wedg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budi.ru/image/gallery/17143/budi-image017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071546"/>
            <a:ext cx="2381250" cy="2381250"/>
          </a:xfrm>
          <a:prstGeom prst="rect">
            <a:avLst/>
          </a:prstGeom>
          <a:noFill/>
        </p:spPr>
      </p:pic>
      <p:pic>
        <p:nvPicPr>
          <p:cNvPr id="4" name="Рисунок 3" descr="C:\Users\Бейда\Downloads\budi-image015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1071546"/>
            <a:ext cx="23812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Бейда\Downloads\budi-image011.gif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2" y="1071546"/>
            <a:ext cx="23812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http://www.budi.ru/image/gallery/17143/budi-image009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3857628"/>
            <a:ext cx="2381250" cy="2381250"/>
          </a:xfrm>
          <a:prstGeom prst="rect">
            <a:avLst/>
          </a:prstGeom>
          <a:noFill/>
        </p:spPr>
      </p:pic>
      <p:pic>
        <p:nvPicPr>
          <p:cNvPr id="9" name="Рисунок 8" descr="C:\Users\Бейда\Downloads\budi-image013.gif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8992" y="3857628"/>
            <a:ext cx="23812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8" descr="http://www.budi.ru/image/gallery/17143/budi-image007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86512" y="3857628"/>
            <a:ext cx="2381250" cy="238125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8000">
    <p:wedg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Бейда\Desktop\1219434893_olimp_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0042"/>
            <a:ext cx="5588000" cy="3149600"/>
          </a:xfrm>
          <a:prstGeom prst="rect">
            <a:avLst/>
          </a:prstGeom>
          <a:noFill/>
        </p:spPr>
      </p:pic>
      <p:pic>
        <p:nvPicPr>
          <p:cNvPr id="1027" name="Picture 3" descr="C:\Users\Бейда\Desktop\1219434223_olimpiada_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771904"/>
            <a:ext cx="5572164" cy="3086096"/>
          </a:xfrm>
          <a:prstGeom prst="rect">
            <a:avLst/>
          </a:prstGeom>
          <a:noFill/>
        </p:spPr>
      </p:pic>
      <p:pic>
        <p:nvPicPr>
          <p:cNvPr id="1028" name="Picture 4" descr="C:\Users\Бейда\Desktop\1219434812_olimp_0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56000" y="500042"/>
            <a:ext cx="5588000" cy="3149600"/>
          </a:xfrm>
          <a:prstGeom prst="rect">
            <a:avLst/>
          </a:prstGeom>
          <a:noFill/>
        </p:spPr>
      </p:pic>
      <p:pic>
        <p:nvPicPr>
          <p:cNvPr id="1029" name="Picture 5" descr="C:\Users\Бейда\Desktop\1219434864_olimp_0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56000" y="3708400"/>
            <a:ext cx="5588000" cy="3149600"/>
          </a:xfrm>
          <a:prstGeom prst="rect">
            <a:avLst/>
          </a:prstGeom>
          <a:noFill/>
        </p:spPr>
      </p:pic>
      <p:pic>
        <p:nvPicPr>
          <p:cNvPr id="1030" name="Picture 6" descr="C:\Users\Бейда\Desktop\1219434872_olimp_0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10" y="1285860"/>
            <a:ext cx="5588000" cy="3149600"/>
          </a:xfrm>
          <a:prstGeom prst="rect">
            <a:avLst/>
          </a:prstGeom>
          <a:noFill/>
        </p:spPr>
      </p:pic>
      <p:pic>
        <p:nvPicPr>
          <p:cNvPr id="1031" name="Picture 7" descr="C:\Users\Бейда\Desktop\1219596105_end_02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00562" y="2786058"/>
            <a:ext cx="3540131" cy="3786214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4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8177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Материалы взяты с сайтов: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038740"/>
          </a:xfrm>
        </p:spPr>
        <p:txBody>
          <a:bodyPr>
            <a:normAutofit/>
          </a:bodyPr>
          <a:lstStyle/>
          <a:p>
            <a:r>
              <a:rPr lang="ru-RU" sz="2800" u="sng" dirty="0" smtClean="0">
                <a:solidFill>
                  <a:srgbClr val="FFC000"/>
                </a:solidFill>
                <a:hlinkClick r:id="rId2"/>
              </a:rPr>
              <a:t>http://olimp-history.ru</a:t>
            </a:r>
            <a:endParaRPr lang="ru-RU" sz="2800" u="sng" dirty="0" smtClean="0">
              <a:solidFill>
                <a:srgbClr val="FFC000"/>
              </a:solidFill>
            </a:endParaRPr>
          </a:p>
          <a:p>
            <a:r>
              <a:rPr lang="ru-RU" sz="2800" u="sng" dirty="0" smtClean="0">
                <a:solidFill>
                  <a:srgbClr val="FFC000"/>
                </a:solidFill>
                <a:hlinkClick r:id="rId3"/>
              </a:rPr>
              <a:t>http://www.olympiady.ru</a:t>
            </a:r>
            <a:endParaRPr lang="ru-RU" sz="2800" u="sng" dirty="0" smtClean="0">
              <a:solidFill>
                <a:srgbClr val="FFC000"/>
              </a:solidFill>
            </a:endParaRPr>
          </a:p>
          <a:p>
            <a:r>
              <a:rPr lang="ru-RU" sz="2800" u="sng" dirty="0" smtClean="0">
                <a:solidFill>
                  <a:srgbClr val="FFC000"/>
                </a:solidFill>
                <a:hlinkClick r:id="rId4"/>
              </a:rPr>
              <a:t>http://www.budi.ru</a:t>
            </a:r>
            <a:endParaRPr lang="ru-RU" sz="2800" u="sng" dirty="0" smtClean="0">
              <a:solidFill>
                <a:srgbClr val="FFC000"/>
              </a:solidFill>
            </a:endParaRPr>
          </a:p>
          <a:p>
            <a:r>
              <a:rPr lang="ru-RU" sz="2800" u="sng" dirty="0" smtClean="0">
                <a:solidFill>
                  <a:srgbClr val="FFC000"/>
                </a:solidFill>
                <a:hlinkClick r:id="rId5"/>
              </a:rPr>
              <a:t>http://www.olympichistory.info</a:t>
            </a:r>
            <a:endParaRPr lang="ru-RU" sz="2800" u="sng" dirty="0" smtClean="0">
              <a:solidFill>
                <a:srgbClr val="FFC000"/>
              </a:solidFill>
            </a:endParaRPr>
          </a:p>
          <a:p>
            <a:r>
              <a:rPr lang="ru-RU" sz="2800" u="sng" dirty="0" smtClean="0">
                <a:solidFill>
                  <a:srgbClr val="FFC000"/>
                </a:solidFill>
                <a:hlinkClick r:id="rId6"/>
              </a:rPr>
              <a:t>http://www.statesymbol.ru</a:t>
            </a:r>
            <a:endParaRPr lang="ru-RU" sz="2800" u="sng" dirty="0" smtClean="0">
              <a:solidFill>
                <a:srgbClr val="FFC000"/>
              </a:solidFill>
            </a:endParaRPr>
          </a:p>
          <a:p>
            <a:r>
              <a:rPr lang="ru-RU" sz="2800" u="sng" dirty="0" smtClean="0">
                <a:solidFill>
                  <a:srgbClr val="FFC000"/>
                </a:solidFill>
                <a:hlinkClick r:id="rId7"/>
              </a:rPr>
              <a:t>http://</a:t>
            </a:r>
            <a:r>
              <a:rPr lang="en-US" sz="2800" u="sng" dirty="0" smtClean="0">
                <a:solidFill>
                  <a:srgbClr val="FFC000"/>
                </a:solidFill>
                <a:hlinkClick r:id="rId7"/>
              </a:rPr>
              <a:t>musofon</a:t>
            </a:r>
            <a:r>
              <a:rPr lang="en-US" sz="2800" u="sng" dirty="0" smtClean="0">
                <a:solidFill>
                  <a:srgbClr val="FFC000"/>
                </a:solidFill>
              </a:rPr>
              <a:t>.com</a:t>
            </a:r>
            <a:endParaRPr lang="ru-RU" sz="2800" u="sng" dirty="0" smtClean="0">
              <a:solidFill>
                <a:srgbClr val="FFC000"/>
              </a:solidFill>
            </a:endParaRPr>
          </a:p>
          <a:p>
            <a:endParaRPr lang="ru-RU" sz="2800" dirty="0" smtClean="0"/>
          </a:p>
          <a:p>
            <a:pPr>
              <a:buNone/>
            </a:pPr>
            <a:endParaRPr lang="ru-RU" sz="2800" dirty="0"/>
          </a:p>
        </p:txBody>
      </p:sp>
    </p:spTree>
  </p:cSld>
  <p:clrMapOvr>
    <a:masterClrMapping/>
  </p:clrMapOvr>
  <p:transition spd="slow" advClick="0" advTm="6000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Олимпийский флаг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800" dirty="0" smtClean="0"/>
              <a:t>      На белом  атласном полотнище размером 3x2 м изображены пять разноцветных  колец. Белый фон дополняет идею содружества всех наций  Земли. Впервые флаг на Олимпийских играх был поднят в 1920 г.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Содержимое 4" descr="5_a547f5c8087c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143505" y="2500306"/>
            <a:ext cx="3643337" cy="2880000"/>
          </a:xfrm>
        </p:spPr>
      </p:pic>
    </p:spTree>
  </p:cSld>
  <p:clrMapOvr>
    <a:masterClrMapping/>
  </p:clrMapOvr>
  <p:transition spd="slow" advClick="0" advTm="14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Олимпийский огонь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4"/>
            <a:ext cx="4543428" cy="47950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     Олимпийский факел зажигают за несколько месяцев до начала Олимпийских Игр - в Олимпии. Огонь переносится в горшке к алтарю на античном Олимпийском стадионе, где он зажигает факел первого бегуна эстафеты.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Содержимое 4" descr="Церемония зажжения олимпийского огня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43504" y="2428868"/>
            <a:ext cx="3672000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4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Олимпийский огонь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sz="2800" dirty="0" smtClean="0"/>
              <a:t>      Впервые церемония зажжения олимпийского огня была проведена на Играх XI Олимпиады 1928 г. в Амстердаме, а на зимних Играх - в 1952 г. в Осло.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Содержимое 4" descr="olympic-torch-9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143504" y="2428868"/>
            <a:ext cx="3638577" cy="2880000"/>
          </a:xfrm>
        </p:spPr>
      </p:pic>
    </p:spTree>
  </p:cSld>
  <p:clrMapOvr>
    <a:masterClrMapping/>
  </p:clrMapOvr>
  <p:transition spd="slow" advClick="0" advTm="10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Олимпийская клятва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4"/>
            <a:ext cx="4400552" cy="4723625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3000" i="1" dirty="0" smtClean="0"/>
              <a:t>       </a:t>
            </a:r>
            <a:r>
              <a:rPr lang="ru-RU" sz="3000" dirty="0" smtClean="0"/>
              <a:t>«От имени всех спортсменов я обещаю, что мы будем участвовать в этих Олимпийских играх, уважая и соблюдая правила, по которым они проводятся, в истинно спортивном духе, во славу спорта и во имя чести своих команд.» Впервые произнесена в 1920 году.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Содержимое 4" descr="Николай Андрианов произносит олимпийскую клятву на открытии Олимпиады в Москве-1980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72066" y="2500306"/>
            <a:ext cx="3619530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3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14422"/>
            <a:ext cx="8229600" cy="1714512"/>
          </a:xfrm>
        </p:spPr>
        <p:txBody>
          <a:bodyPr>
            <a:noAutofit/>
          </a:bodyPr>
          <a:lstStyle/>
          <a:p>
            <a:pPr algn="ctr"/>
            <a:r>
              <a:rPr lang="ru-RU" dirty="0" smtClean="0"/>
              <a:t>Эмблемы и талисманы олимпийских игр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286124"/>
            <a:ext cx="8229600" cy="303847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     Традиция называть талисман Олимпийских игр возникла не так давно. Обычно талисманом объявляют изображение какого-либо животного, популярного в стране, проводящей Олимпийские игры.</a:t>
            </a:r>
            <a:endParaRPr lang="ru-RU" sz="2800" dirty="0"/>
          </a:p>
        </p:txBody>
      </p:sp>
    </p:spTree>
  </p:cSld>
  <p:clrMapOvr>
    <a:masterClrMapping/>
  </p:clrMapOvr>
  <p:transition spd="slow" advClick="0" advTm="10000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Летние олимпийские игры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14488"/>
            <a:ext cx="4040188" cy="928694"/>
          </a:xfrm>
        </p:spPr>
        <p:txBody>
          <a:bodyPr/>
          <a:lstStyle/>
          <a:p>
            <a:r>
              <a:rPr lang="ru-RU" sz="4500" b="0" dirty="0" smtClean="0"/>
              <a:t>Лондон 2012</a:t>
            </a:r>
          </a:p>
          <a:p>
            <a:r>
              <a:rPr lang="ru-RU" sz="2800" dirty="0" smtClean="0"/>
              <a:t>с 27 июля по 12 августа </a:t>
            </a:r>
            <a:endParaRPr lang="ru-RU" sz="2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sz="2800" dirty="0" err="1" smtClean="0"/>
              <a:t>Уэнлок</a:t>
            </a:r>
            <a:r>
              <a:rPr lang="ru-RU" sz="2800" dirty="0" smtClean="0"/>
              <a:t> и </a:t>
            </a:r>
            <a:r>
              <a:rPr lang="ru-RU" sz="2800" dirty="0" err="1" smtClean="0"/>
              <a:t>Мандевиль</a:t>
            </a:r>
            <a:endParaRPr lang="ru-RU" sz="2800" dirty="0"/>
          </a:p>
        </p:txBody>
      </p:sp>
      <p:pic>
        <p:nvPicPr>
          <p:cNvPr id="7" name="Содержимое 6" descr="Венлок и Мандевиль талисманы олимпийских игр 2012 в Лондоне"/>
          <p:cNvPicPr>
            <a:picLocks noGrp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43504" y="3143248"/>
            <a:ext cx="3071834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7" descr="http://olimp-history.ru/files/imagecache/olimp_logo/london_2012.jpg"/>
          <p:cNvPicPr>
            <a:picLocks noGrp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357290" y="3500438"/>
            <a:ext cx="2143140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8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415</TotalTime>
  <Words>488</Words>
  <Application>Microsoft Office PowerPoint</Application>
  <PresentationFormat>Экран (4:3)</PresentationFormat>
  <Paragraphs>114</Paragraphs>
  <Slides>37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Поток</vt:lpstr>
      <vt:lpstr>Олимпийская  символика, эмблемы и талисманы  </vt:lpstr>
      <vt:lpstr>Олимпийский символ</vt:lpstr>
      <vt:lpstr>Олимпийский девиз</vt:lpstr>
      <vt:lpstr>Олимпийский флаг</vt:lpstr>
      <vt:lpstr>Олимпийский огонь</vt:lpstr>
      <vt:lpstr>Олимпийский огонь</vt:lpstr>
      <vt:lpstr>Олимпийская клятва</vt:lpstr>
      <vt:lpstr>Эмблемы и талисманы олимпийских игр</vt:lpstr>
      <vt:lpstr>Летние олимпийские игры</vt:lpstr>
      <vt:lpstr>Пекин 2008 (Китай)</vt:lpstr>
      <vt:lpstr>Афины 2004 (Греция)</vt:lpstr>
      <vt:lpstr>Сидней 2000 (Австралия)</vt:lpstr>
      <vt:lpstr>Атланта 1996 (США)</vt:lpstr>
      <vt:lpstr>Барселона 1992 </vt:lpstr>
      <vt:lpstr>Сеул 1988 </vt:lpstr>
      <vt:lpstr> Лос- Анджелес 1984 (США)</vt:lpstr>
      <vt:lpstr>Москва 1980</vt:lpstr>
      <vt:lpstr> Монреаль 1976 (Канада)</vt:lpstr>
      <vt:lpstr>   Мюнхен 1972 </vt:lpstr>
      <vt:lpstr> Мехико 1968 </vt:lpstr>
      <vt:lpstr>Зимние Олимпийские игры</vt:lpstr>
      <vt:lpstr>Ванкувер 2010</vt:lpstr>
      <vt:lpstr> Турин 2006 (Италия)</vt:lpstr>
      <vt:lpstr> Солт- Лейк- Сити 2002 (США)</vt:lpstr>
      <vt:lpstr> Нагано 1998 (Япония)</vt:lpstr>
      <vt:lpstr> Лиллехаммер 1994 (Норвегия)</vt:lpstr>
      <vt:lpstr> Альбервиль 1992 (Франция)</vt:lpstr>
      <vt:lpstr> Калгари 1988 (Канада)</vt:lpstr>
      <vt:lpstr> Сараево 1984 (Югославия)</vt:lpstr>
      <vt:lpstr> Лейк- Плэсид 1980 (США)</vt:lpstr>
      <vt:lpstr> Денвер- Инсбрук 1976</vt:lpstr>
      <vt:lpstr> Гренобль 1968 (Франция)</vt:lpstr>
      <vt:lpstr>Олимпийские медали</vt:lpstr>
      <vt:lpstr>Слайд 34</vt:lpstr>
      <vt:lpstr>Слайд 35</vt:lpstr>
      <vt:lpstr>Слайд 36</vt:lpstr>
      <vt:lpstr>Материалы взяты с сайтов: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Олимпийская символика эмблемы</dc:title>
  <dc:creator>Бейда</dc:creator>
  <cp:lastModifiedBy>Бейда</cp:lastModifiedBy>
  <cp:revision>43</cp:revision>
  <dcterms:created xsi:type="dcterms:W3CDTF">2012-03-26T10:56:00Z</dcterms:created>
  <dcterms:modified xsi:type="dcterms:W3CDTF">2012-03-27T14:36:06Z</dcterms:modified>
</cp:coreProperties>
</file>