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C466-C621-4C9A-90F7-0BF8CA1416B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318B-E41C-4666-8E52-DEFDE9DB3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C466-C621-4C9A-90F7-0BF8CA1416B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318B-E41C-4666-8E52-DEFDE9DB3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C466-C621-4C9A-90F7-0BF8CA1416B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318B-E41C-4666-8E52-DEFDE9DB3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C466-C621-4C9A-90F7-0BF8CA1416B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318B-E41C-4666-8E52-DEFDE9DB3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C466-C621-4C9A-90F7-0BF8CA1416B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318B-E41C-4666-8E52-DEFDE9DB3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C466-C621-4C9A-90F7-0BF8CA1416B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318B-E41C-4666-8E52-DEFDE9DB3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C466-C621-4C9A-90F7-0BF8CA1416B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318B-E41C-4666-8E52-DEFDE9DB3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C466-C621-4C9A-90F7-0BF8CA1416B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318B-E41C-4666-8E52-DEFDE9DB3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C466-C621-4C9A-90F7-0BF8CA1416B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318B-E41C-4666-8E52-DEFDE9DB3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C466-C621-4C9A-90F7-0BF8CA1416B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318B-E41C-4666-8E52-DEFDE9DB3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C466-C621-4C9A-90F7-0BF8CA1416B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318B-E41C-4666-8E52-DEFDE9DB3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BC466-C621-4C9A-90F7-0BF8CA1416B5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C318B-E41C-4666-8E52-DEFDE9DB3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403244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dirty="0" smtClean="0"/>
              <a:t>Сложение и вычитание двузначных чисел в столбик</a:t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4401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000" b="1" dirty="0" smtClean="0"/>
              <a:t>2 класс</a:t>
            </a:r>
          </a:p>
          <a:p>
            <a:r>
              <a:rPr lang="ru-RU" sz="2000" b="1" dirty="0" smtClean="0"/>
              <a:t>Введение нового знания</a:t>
            </a:r>
            <a:r>
              <a:rPr lang="ru-RU" sz="2000" b="1" dirty="0" smtClean="0"/>
              <a:t>.</a:t>
            </a:r>
          </a:p>
          <a:p>
            <a:r>
              <a:rPr lang="ru-RU" sz="2000" b="1" dirty="0" smtClean="0"/>
              <a:t>Выполнила работу учитель начальных классов МОАУ гимназии № 8 г. Райчихинска Амурской области ОСТОЛОШ   ОЛЬГА  НИКОЛАЕВНА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Расписание уроков: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/>
              <a:t>р</a:t>
            </a:r>
            <a:r>
              <a:rPr lang="ru-RU" b="1" dirty="0" smtClean="0"/>
              <a:t>усский язык</a:t>
            </a:r>
            <a:br>
              <a:rPr lang="ru-RU" b="1" dirty="0" smtClean="0"/>
            </a:br>
            <a:r>
              <a:rPr lang="ru-RU" b="1" dirty="0" smtClean="0"/>
              <a:t>математика</a:t>
            </a:r>
            <a:br>
              <a:rPr lang="ru-RU" b="1" dirty="0" smtClean="0"/>
            </a:br>
            <a:r>
              <a:rPr lang="ru-RU" b="1" dirty="0" smtClean="0"/>
              <a:t>труд</a:t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http://im7-tub-ru.yandex.net/i?id=321185982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692696"/>
            <a:ext cx="2592288" cy="2736304"/>
          </a:xfrm>
          <a:prstGeom prst="rect">
            <a:avLst/>
          </a:prstGeom>
          <a:noFill/>
        </p:spPr>
      </p:pic>
      <p:pic>
        <p:nvPicPr>
          <p:cNvPr id="28678" name="Picture 6" descr="http://im6-tub-ru.yandex.net/i?id=69360000-1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548680"/>
            <a:ext cx="2304256" cy="2952328"/>
          </a:xfrm>
          <a:prstGeom prst="rect">
            <a:avLst/>
          </a:prstGeom>
          <a:noFill/>
        </p:spPr>
      </p:pic>
      <p:pic>
        <p:nvPicPr>
          <p:cNvPr id="28680" name="Picture 8" descr="http://im3-tub-ru.yandex.net/i?id=117594114-4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429000"/>
            <a:ext cx="2736304" cy="1944216"/>
          </a:xfrm>
          <a:prstGeom prst="rect">
            <a:avLst/>
          </a:prstGeom>
          <a:noFill/>
        </p:spPr>
      </p:pic>
      <p:pic>
        <p:nvPicPr>
          <p:cNvPr id="28682" name="Picture 10" descr="http://im3-tub-ru.yandex.net/i?id=503598825-6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005064"/>
            <a:ext cx="2520280" cy="1728192"/>
          </a:xfrm>
          <a:prstGeom prst="rect">
            <a:avLst/>
          </a:prstGeom>
          <a:noFill/>
        </p:spPr>
      </p:pic>
      <p:pic>
        <p:nvPicPr>
          <p:cNvPr id="28684" name="Picture 12" descr="http://im6-tub-ru.yandex.net/i?id=354535713-7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3501008"/>
            <a:ext cx="2376264" cy="21488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6813" y="2967335"/>
            <a:ext cx="6832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29058" y="1214422"/>
            <a:ext cx="23679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ЗНАЮ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3000372"/>
            <a:ext cx="43576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ЗАПОМНИЛ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4572008"/>
            <a:ext cx="231826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СМОГ</a:t>
            </a:r>
          </a:p>
        </p:txBody>
      </p:sp>
      <p:cxnSp>
        <p:nvCxnSpPr>
          <p:cNvPr id="7" name="Прямая со стрелкой 6"/>
          <p:cNvCxnSpPr>
            <a:stCxn id="2" idx="3"/>
          </p:cNvCxnSpPr>
          <p:nvPr/>
        </p:nvCxnSpPr>
        <p:spPr>
          <a:xfrm flipV="1">
            <a:off x="2700338" y="1785938"/>
            <a:ext cx="1228725" cy="1643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" idx="3"/>
          </p:cNvCxnSpPr>
          <p:nvPr/>
        </p:nvCxnSpPr>
        <p:spPr>
          <a:xfrm>
            <a:off x="2700338" y="3429000"/>
            <a:ext cx="130016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3"/>
          </p:cNvCxnSpPr>
          <p:nvPr/>
        </p:nvCxnSpPr>
        <p:spPr>
          <a:xfrm>
            <a:off x="2700338" y="3429000"/>
            <a:ext cx="1443037" cy="15001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Катюша заболела…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2348880"/>
          <a:ext cx="6096000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2138854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1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15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4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10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15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1</a:t>
                      </a:r>
                    </a:p>
                  </a:txBody>
                  <a:tcPr marL="47625" marR="47625" marT="47625" marB="47625" anchor="ctr"/>
                </a:tc>
              </a:tr>
              <a:tr h="1677570"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Катюша заболела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916832"/>
          <a:ext cx="6096000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1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15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4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10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15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1</a:t>
                      </a:r>
                    </a:p>
                  </a:txBody>
                  <a:tcPr marL="47625" marR="47625" marT="47625" marB="47625" anchor="ctr"/>
                </a:tc>
              </a:tr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>
                          <a:solidFill>
                            <a:srgbClr val="FF0000"/>
                          </a:solidFill>
                        </a:rPr>
                        <a:t>А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>
                          <a:solidFill>
                            <a:srgbClr val="FF0000"/>
                          </a:solidFill>
                        </a:rPr>
                        <a:t>Н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>
                          <a:solidFill>
                            <a:srgbClr val="FF0000"/>
                          </a:solidFill>
                        </a:rPr>
                        <a:t>Г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>
                          <a:solidFill>
                            <a:srgbClr val="FF0000"/>
                          </a:solidFill>
                        </a:rPr>
                        <a:t>И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>
                          <a:solidFill>
                            <a:srgbClr val="FF0000"/>
                          </a:solidFill>
                        </a:rPr>
                        <a:t>Н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>
                          <a:solidFill>
                            <a:srgbClr val="FF0000"/>
                          </a:solidFill>
                        </a:rPr>
                        <a:t>А</a:t>
                      </a: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14290"/>
            <a:ext cx="49878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</a:rPr>
              <a:t>Сосчитай по цепочке:</a:t>
            </a:r>
            <a:endParaRPr lang="ru-RU" sz="4000" b="1" dirty="0">
              <a:solidFill>
                <a:srgbClr val="0033CC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85786" y="1785926"/>
            <a:ext cx="785818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5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71538" y="3286124"/>
            <a:ext cx="714380" cy="571504"/>
          </a:xfrm>
          <a:prstGeom prst="ellipse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9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71736" y="3429000"/>
            <a:ext cx="857256" cy="57150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071934" y="1714488"/>
            <a:ext cx="928694" cy="642942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86248" y="3857628"/>
            <a:ext cx="857256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16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00760" y="3500438"/>
            <a:ext cx="928694" cy="64294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001024" y="2285992"/>
            <a:ext cx="928694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000892" y="5072074"/>
            <a:ext cx="857256" cy="7143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27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6200000" flipH="1">
            <a:off x="785786" y="2786058"/>
            <a:ext cx="928694" cy="71438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6"/>
            <a:endCxn id="7" idx="2"/>
          </p:cNvCxnSpPr>
          <p:nvPr/>
        </p:nvCxnSpPr>
        <p:spPr>
          <a:xfrm>
            <a:off x="1785918" y="3571876"/>
            <a:ext cx="785818" cy="142876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4"/>
            <a:endCxn id="9" idx="1"/>
          </p:cNvCxnSpPr>
          <p:nvPr/>
        </p:nvCxnSpPr>
        <p:spPr>
          <a:xfrm rot="5400000">
            <a:off x="3682090" y="3087131"/>
            <a:ext cx="1583893" cy="124491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6"/>
          </p:cNvCxnSpPr>
          <p:nvPr/>
        </p:nvCxnSpPr>
        <p:spPr>
          <a:xfrm flipV="1">
            <a:off x="5143504" y="4000504"/>
            <a:ext cx="928694" cy="142876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2" idx="1"/>
          </p:cNvCxnSpPr>
          <p:nvPr/>
        </p:nvCxnSpPr>
        <p:spPr>
          <a:xfrm rot="16200000" flipH="1">
            <a:off x="6368414" y="4418671"/>
            <a:ext cx="1033311" cy="482730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2" idx="7"/>
            <a:endCxn id="11" idx="4"/>
          </p:cNvCxnSpPr>
          <p:nvPr/>
        </p:nvCxnSpPr>
        <p:spPr>
          <a:xfrm rot="5400000" flipH="1" flipV="1">
            <a:off x="7010828" y="3722150"/>
            <a:ext cx="2176320" cy="732765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6"/>
            <a:endCxn id="8" idx="3"/>
          </p:cNvCxnSpPr>
          <p:nvPr/>
        </p:nvCxnSpPr>
        <p:spPr>
          <a:xfrm flipV="1">
            <a:off x="3428992" y="2263273"/>
            <a:ext cx="778946" cy="1451479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28728" y="2214554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+ 4</a:t>
            </a:r>
            <a:endParaRPr lang="ru-RU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928794" y="307181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- 7</a:t>
            </a:r>
            <a:endParaRPr lang="ru-RU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214678" y="2571744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+ 8</a:t>
            </a:r>
            <a:endParaRPr lang="ru-RU" sz="2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500562" y="2857496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+ 6</a:t>
            </a:r>
            <a:endParaRPr lang="ru-RU" sz="2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214942" y="3500438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+ 4</a:t>
            </a:r>
            <a:endParaRPr lang="ru-RU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858016" y="4214818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+ 7</a:t>
            </a:r>
            <a:endParaRPr lang="ru-RU" sz="2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8143900" y="3929066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+ 3</a:t>
            </a:r>
            <a:endParaRPr lang="ru-RU" sz="2800" b="1" dirty="0"/>
          </a:p>
        </p:txBody>
      </p:sp>
      <p:pic>
        <p:nvPicPr>
          <p:cNvPr id="27" name="Picture 140" descr="слон, анимашк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786190"/>
            <a:ext cx="2071702" cy="2805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4" descr="C:\Documents and Settings\Юра\Рабочий стол\Новый год\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-603448"/>
            <a:ext cx="6840760" cy="746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836613"/>
            <a:ext cx="2057400" cy="1590675"/>
          </a:xfrm>
          <a:prstGeom prst="rect">
            <a:avLst/>
          </a:prstGeom>
          <a:noFill/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1700808"/>
            <a:ext cx="2057400" cy="1590675"/>
          </a:xfrm>
          <a:prstGeom prst="rect">
            <a:avLst/>
          </a:prstGeom>
          <a:noFill/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3356992"/>
            <a:ext cx="2057400" cy="1590675"/>
          </a:xfrm>
          <a:prstGeom prst="rect">
            <a:avLst/>
          </a:prstGeom>
          <a:noFill/>
        </p:spPr>
      </p:pic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00" y="4797425"/>
            <a:ext cx="2057400" cy="1590675"/>
          </a:xfrm>
          <a:prstGeom prst="rect">
            <a:avLst/>
          </a:prstGeom>
          <a:noFill/>
        </p:spPr>
      </p:pic>
      <p:pic>
        <p:nvPicPr>
          <p:cNvPr id="64520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4437063"/>
            <a:ext cx="2057400" cy="1590675"/>
          </a:xfrm>
          <a:prstGeom prst="rect">
            <a:avLst/>
          </a:prstGeom>
          <a:noFill/>
        </p:spPr>
      </p:pic>
      <p:pic>
        <p:nvPicPr>
          <p:cNvPr id="6452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2997200"/>
            <a:ext cx="2057400" cy="1590675"/>
          </a:xfrm>
          <a:prstGeom prst="rect">
            <a:avLst/>
          </a:prstGeom>
          <a:noFill/>
        </p:spPr>
      </p:pic>
      <p:sp>
        <p:nvSpPr>
          <p:cNvPr id="64524" name="AutoShape 12"/>
          <p:cNvSpPr>
            <a:spLocks noChangeArrowheads="1"/>
          </p:cNvSpPr>
          <p:nvPr/>
        </p:nvSpPr>
        <p:spPr bwMode="auto">
          <a:xfrm>
            <a:off x="2987824" y="2924944"/>
            <a:ext cx="935038" cy="5762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 rot="599540">
            <a:off x="3201813" y="2911624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13</a:t>
            </a:r>
          </a:p>
        </p:txBody>
      </p:sp>
      <p:sp>
        <p:nvSpPr>
          <p:cNvPr id="64528" name="AutoShape 16"/>
          <p:cNvSpPr>
            <a:spLocks noChangeArrowheads="1"/>
          </p:cNvSpPr>
          <p:nvPr/>
        </p:nvSpPr>
        <p:spPr bwMode="auto">
          <a:xfrm rot="664181">
            <a:off x="4114567" y="4737540"/>
            <a:ext cx="935038" cy="5762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15</a:t>
            </a:r>
          </a:p>
        </p:txBody>
      </p:sp>
      <p:sp>
        <p:nvSpPr>
          <p:cNvPr id="64529" name="AutoShape 17"/>
          <p:cNvSpPr>
            <a:spLocks noChangeArrowheads="1"/>
          </p:cNvSpPr>
          <p:nvPr/>
        </p:nvSpPr>
        <p:spPr bwMode="auto">
          <a:xfrm>
            <a:off x="3347864" y="836712"/>
            <a:ext cx="935038" cy="576263"/>
          </a:xfrm>
          <a:prstGeom prst="ribbon">
            <a:avLst>
              <a:gd name="adj1" fmla="val 774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16</a:t>
            </a:r>
          </a:p>
        </p:txBody>
      </p:sp>
      <p:sp>
        <p:nvSpPr>
          <p:cNvPr id="64530" name="AutoShape 18"/>
          <p:cNvSpPr>
            <a:spLocks noChangeArrowheads="1"/>
          </p:cNvSpPr>
          <p:nvPr/>
        </p:nvSpPr>
        <p:spPr bwMode="auto">
          <a:xfrm rot="20318317">
            <a:off x="4716841" y="1635284"/>
            <a:ext cx="935037" cy="576263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19</a:t>
            </a:r>
          </a:p>
        </p:txBody>
      </p:sp>
      <p:sp>
        <p:nvSpPr>
          <p:cNvPr id="64531" name="AutoShape 19"/>
          <p:cNvSpPr>
            <a:spLocks noChangeArrowheads="1"/>
          </p:cNvSpPr>
          <p:nvPr/>
        </p:nvSpPr>
        <p:spPr bwMode="auto">
          <a:xfrm rot="20334898">
            <a:off x="5148412" y="3361875"/>
            <a:ext cx="935038" cy="576263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11</a:t>
            </a:r>
          </a:p>
        </p:txBody>
      </p:sp>
      <p:sp>
        <p:nvSpPr>
          <p:cNvPr id="64532" name="AutoShape 20"/>
          <p:cNvSpPr>
            <a:spLocks noChangeArrowheads="1"/>
          </p:cNvSpPr>
          <p:nvPr/>
        </p:nvSpPr>
        <p:spPr bwMode="auto">
          <a:xfrm rot="226412">
            <a:off x="1853645" y="4323240"/>
            <a:ext cx="935038" cy="576263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17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 rot="814855">
            <a:off x="3128788" y="1471761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10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 rot="-792290">
            <a:off x="4082833" y="1462236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6</a:t>
            </a: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 rot="1165363">
            <a:off x="4490640" y="2202129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10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 rot="-1342809">
            <a:off x="5367159" y="225223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9</a:t>
            </a:r>
          </a:p>
        </p:txBody>
      </p:sp>
      <p:sp>
        <p:nvSpPr>
          <p:cNvPr id="64542" name="Text Box 30"/>
          <p:cNvSpPr txBox="1">
            <a:spLocks noChangeArrowheads="1"/>
          </p:cNvSpPr>
          <p:nvPr/>
        </p:nvSpPr>
        <p:spPr bwMode="auto">
          <a:xfrm rot="851257">
            <a:off x="2749375" y="3622824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10</a:t>
            </a:r>
          </a:p>
        </p:txBody>
      </p:sp>
      <p:sp>
        <p:nvSpPr>
          <p:cNvPr id="64543" name="Text Box 31"/>
          <p:cNvSpPr txBox="1">
            <a:spLocks noChangeArrowheads="1"/>
          </p:cNvSpPr>
          <p:nvPr/>
        </p:nvSpPr>
        <p:spPr bwMode="auto">
          <a:xfrm rot="-1165363">
            <a:off x="3651033" y="3551386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64544" name="Text Box 32"/>
          <p:cNvSpPr txBox="1">
            <a:spLocks noChangeArrowheads="1"/>
          </p:cNvSpPr>
          <p:nvPr/>
        </p:nvSpPr>
        <p:spPr bwMode="auto">
          <a:xfrm rot="1510073">
            <a:off x="5023230" y="3963256"/>
            <a:ext cx="6862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/>
              <a:t>10</a:t>
            </a:r>
          </a:p>
        </p:txBody>
      </p:sp>
      <p:sp>
        <p:nvSpPr>
          <p:cNvPr id="64545" name="Text Box 33"/>
          <p:cNvSpPr txBox="1">
            <a:spLocks noChangeArrowheads="1"/>
          </p:cNvSpPr>
          <p:nvPr/>
        </p:nvSpPr>
        <p:spPr bwMode="auto">
          <a:xfrm rot="-1822049">
            <a:off x="5902108" y="3992711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1</a:t>
            </a:r>
          </a:p>
        </p:txBody>
      </p:sp>
      <p:sp>
        <p:nvSpPr>
          <p:cNvPr id="64546" name="Text Box 34"/>
          <p:cNvSpPr txBox="1">
            <a:spLocks noChangeArrowheads="1"/>
          </p:cNvSpPr>
          <p:nvPr/>
        </p:nvSpPr>
        <p:spPr bwMode="auto">
          <a:xfrm rot="1451096">
            <a:off x="1546050" y="5072211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10</a:t>
            </a:r>
          </a:p>
        </p:txBody>
      </p:sp>
      <p:sp>
        <p:nvSpPr>
          <p:cNvPr id="64547" name="Text Box 35"/>
          <p:cNvSpPr txBox="1">
            <a:spLocks noChangeArrowheads="1"/>
          </p:cNvSpPr>
          <p:nvPr/>
        </p:nvSpPr>
        <p:spPr bwMode="auto">
          <a:xfrm rot="-1635825">
            <a:off x="2446121" y="5143649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7</a:t>
            </a:r>
          </a:p>
        </p:txBody>
      </p:sp>
      <p:sp>
        <p:nvSpPr>
          <p:cNvPr id="64548" name="Text Box 36"/>
          <p:cNvSpPr txBox="1">
            <a:spLocks noChangeArrowheads="1"/>
          </p:cNvSpPr>
          <p:nvPr/>
        </p:nvSpPr>
        <p:spPr bwMode="auto">
          <a:xfrm rot="1593903">
            <a:off x="3849513" y="5359549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10</a:t>
            </a:r>
          </a:p>
        </p:txBody>
      </p:sp>
      <p:sp>
        <p:nvSpPr>
          <p:cNvPr id="64549" name="Text Box 37"/>
          <p:cNvSpPr txBox="1">
            <a:spLocks noChangeArrowheads="1"/>
          </p:cNvSpPr>
          <p:nvPr/>
        </p:nvSpPr>
        <p:spPr bwMode="auto">
          <a:xfrm rot="-1342809">
            <a:off x="4730533" y="5423049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5</a:t>
            </a:r>
          </a:p>
        </p:txBody>
      </p:sp>
      <p:sp>
        <p:nvSpPr>
          <p:cNvPr id="64550" name="Oval 38"/>
          <p:cNvSpPr>
            <a:spLocks noChangeArrowheads="1"/>
          </p:cNvSpPr>
          <p:nvPr/>
        </p:nvSpPr>
        <p:spPr bwMode="auto">
          <a:xfrm>
            <a:off x="6588224" y="6021288"/>
            <a:ext cx="431800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1" name="Oval 39"/>
          <p:cNvSpPr>
            <a:spLocks noChangeArrowheads="1"/>
          </p:cNvSpPr>
          <p:nvPr/>
        </p:nvSpPr>
        <p:spPr bwMode="auto">
          <a:xfrm>
            <a:off x="5292080" y="4797152"/>
            <a:ext cx="360362" cy="3603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2" name="Oval 40"/>
          <p:cNvSpPr>
            <a:spLocks noChangeArrowheads="1"/>
          </p:cNvSpPr>
          <p:nvPr/>
        </p:nvSpPr>
        <p:spPr bwMode="auto">
          <a:xfrm>
            <a:off x="3059832" y="4581128"/>
            <a:ext cx="360363" cy="3587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3" name="Oval 41"/>
          <p:cNvSpPr>
            <a:spLocks noChangeArrowheads="1"/>
          </p:cNvSpPr>
          <p:nvPr/>
        </p:nvSpPr>
        <p:spPr bwMode="auto">
          <a:xfrm>
            <a:off x="4427984" y="3140968"/>
            <a:ext cx="360040" cy="36004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4" name="Oval 42"/>
          <p:cNvSpPr>
            <a:spLocks noChangeArrowheads="1"/>
          </p:cNvSpPr>
          <p:nvPr/>
        </p:nvSpPr>
        <p:spPr bwMode="auto">
          <a:xfrm>
            <a:off x="6228184" y="5085184"/>
            <a:ext cx="360040" cy="36093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5" name="Oval 43"/>
          <p:cNvSpPr>
            <a:spLocks noChangeArrowheads="1"/>
          </p:cNvSpPr>
          <p:nvPr/>
        </p:nvSpPr>
        <p:spPr bwMode="auto">
          <a:xfrm>
            <a:off x="4067944" y="6309320"/>
            <a:ext cx="360363" cy="35877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6" name="Oval 44"/>
          <p:cNvSpPr>
            <a:spLocks noChangeArrowheads="1"/>
          </p:cNvSpPr>
          <p:nvPr/>
        </p:nvSpPr>
        <p:spPr bwMode="auto">
          <a:xfrm>
            <a:off x="3707904" y="2564904"/>
            <a:ext cx="431800" cy="28892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7" name="Oval 45"/>
          <p:cNvSpPr>
            <a:spLocks noChangeArrowheads="1"/>
          </p:cNvSpPr>
          <p:nvPr/>
        </p:nvSpPr>
        <p:spPr bwMode="auto">
          <a:xfrm>
            <a:off x="4572000" y="1125538"/>
            <a:ext cx="360363" cy="28733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9" name="Oval 47"/>
          <p:cNvSpPr>
            <a:spLocks noChangeArrowheads="1"/>
          </p:cNvSpPr>
          <p:nvPr/>
        </p:nvSpPr>
        <p:spPr bwMode="auto">
          <a:xfrm>
            <a:off x="1835696" y="6165304"/>
            <a:ext cx="288925" cy="287338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60" name="Oval 48"/>
          <p:cNvSpPr>
            <a:spLocks noChangeArrowheads="1"/>
          </p:cNvSpPr>
          <p:nvPr/>
        </p:nvSpPr>
        <p:spPr bwMode="auto">
          <a:xfrm>
            <a:off x="5292080" y="6165304"/>
            <a:ext cx="360363" cy="358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4562" name="Picture 50" descr="j043155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0"/>
            <a:ext cx="576262" cy="576263"/>
          </a:xfrm>
          <a:prstGeom prst="rect">
            <a:avLst/>
          </a:prstGeom>
          <a:noFill/>
        </p:spPr>
      </p:pic>
      <p:pic>
        <p:nvPicPr>
          <p:cNvPr id="40" name="Picture 17" descr="C:\Documents and Settings\Юра\Рабочий стол\Новый год\6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8052" y="2706464"/>
            <a:ext cx="2695948" cy="415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4" descr="C:\Documents and Settings\Юра\Рабочий стол\Новый год\newy68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67222">
            <a:off x="7305245" y="218202"/>
            <a:ext cx="1656184" cy="145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" descr="C:\Documents and Settings\Юра\Рабочий стол\Новый год\newy68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566035">
            <a:off x="249126" y="146768"/>
            <a:ext cx="155789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Oval 39"/>
          <p:cNvSpPr>
            <a:spLocks noChangeArrowheads="1"/>
          </p:cNvSpPr>
          <p:nvPr/>
        </p:nvSpPr>
        <p:spPr bwMode="auto">
          <a:xfrm>
            <a:off x="2843808" y="2276872"/>
            <a:ext cx="360362" cy="3603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Oval 41"/>
          <p:cNvSpPr>
            <a:spLocks noChangeArrowheads="1"/>
          </p:cNvSpPr>
          <p:nvPr/>
        </p:nvSpPr>
        <p:spPr bwMode="auto">
          <a:xfrm>
            <a:off x="2915816" y="6237312"/>
            <a:ext cx="431800" cy="3587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  <p:bldP spid="64523" grpId="0"/>
      <p:bldP spid="64528" grpId="0" animBg="1"/>
      <p:bldP spid="64529" grpId="0" animBg="1"/>
      <p:bldP spid="64530" grpId="0" animBg="1"/>
      <p:bldP spid="64531" grpId="0" animBg="1"/>
      <p:bldP spid="64532" grpId="0" animBg="1"/>
      <p:bldP spid="64538" grpId="0"/>
      <p:bldP spid="64539" grpId="0"/>
      <p:bldP spid="64540" grpId="0"/>
      <p:bldP spid="64542" grpId="0"/>
      <p:bldP spid="64543" grpId="0"/>
      <p:bldP spid="64544" grpId="0"/>
      <p:bldP spid="64545" grpId="0"/>
      <p:bldP spid="64546" grpId="0"/>
      <p:bldP spid="64547" grpId="0"/>
      <p:bldP spid="64548" grpId="0"/>
      <p:bldP spid="645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estival.1september.ru/articles/603492/im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7920880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2657"/>
            <a:ext cx="7772400" cy="93610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Учимся складывать в столбик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8060432" cy="4104455"/>
          </a:xfrm>
        </p:spPr>
        <p:txBody>
          <a:bodyPr/>
          <a:lstStyle/>
          <a:p>
            <a:r>
              <a:rPr lang="ru-RU" dirty="0" smtClean="0"/>
              <a:t>      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916832"/>
            <a:ext cx="72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/>
              <a:t>Записываю…</a:t>
            </a:r>
            <a:endParaRPr lang="ru-RU" sz="3200" b="1" dirty="0"/>
          </a:p>
          <a:p>
            <a:pPr marL="514350" indent="-514350">
              <a:buAutoNum type="arabicPeriod"/>
            </a:pPr>
            <a:r>
              <a:rPr lang="ru-RU" sz="3200" b="1" dirty="0" smtClean="0"/>
              <a:t> Складываю единицы…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Записываю под единицами….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Складываю десятки….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Записываю под десятками….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Читаю ответ…..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115212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Учимся вычитать в столбик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88840"/>
            <a:ext cx="7772400" cy="41764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/>
              <a:t>Записываю…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 Вычитаю  единицы…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Записываю под единицами….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Вычитаю  десятки….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Записываю под десятками….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Читаю ответ…..</a:t>
            </a:r>
          </a:p>
          <a:p>
            <a:pPr marL="514350" indent="-514350"/>
            <a:endParaRPr lang="ru-RU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festival.1september.ru/articles/603492/im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8064896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153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Сложение и вычитание двузначных чисел в столбик </vt:lpstr>
      <vt:lpstr>Катюша заболела…</vt:lpstr>
      <vt:lpstr>Катюша заболела</vt:lpstr>
      <vt:lpstr>Слайд 4</vt:lpstr>
      <vt:lpstr>Слайд 5</vt:lpstr>
      <vt:lpstr>Слайд 6</vt:lpstr>
      <vt:lpstr>Учимся складывать в столбик</vt:lpstr>
      <vt:lpstr>Учимся вычитать в столбик</vt:lpstr>
      <vt:lpstr>Слайд 9</vt:lpstr>
      <vt:lpstr>Расписание уроков:  русский язык математика труд  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двузначных чисел в столбик </dc:title>
  <dc:creator>Антон</dc:creator>
  <cp:lastModifiedBy>Антон</cp:lastModifiedBy>
  <cp:revision>19</cp:revision>
  <dcterms:created xsi:type="dcterms:W3CDTF">2012-11-23T16:25:49Z</dcterms:created>
  <dcterms:modified xsi:type="dcterms:W3CDTF">2013-02-03T02:46:11Z</dcterms:modified>
</cp:coreProperties>
</file>