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60" autoAdjust="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FB42-41F9-4054-A930-DCDA37FE2403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18C6C6-FBFF-4F8D-BDDC-E6B9CFBB2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FB42-41F9-4054-A930-DCDA37FE2403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C6C6-FBFF-4F8D-BDDC-E6B9CFBB2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FB42-41F9-4054-A930-DCDA37FE2403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C6C6-FBFF-4F8D-BDDC-E6B9CFBB2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FB42-41F9-4054-A930-DCDA37FE2403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18C6C6-FBFF-4F8D-BDDC-E6B9CFBB2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FB42-41F9-4054-A930-DCDA37FE2403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C6C6-FBFF-4F8D-BDDC-E6B9CFBB2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FB42-41F9-4054-A930-DCDA37FE2403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C6C6-FBFF-4F8D-BDDC-E6B9CFBB2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FB42-41F9-4054-A930-DCDA37FE2403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18C6C6-FBFF-4F8D-BDDC-E6B9CFBB2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FB42-41F9-4054-A930-DCDA37FE2403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C6C6-FBFF-4F8D-BDDC-E6B9CFBB2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FB42-41F9-4054-A930-DCDA37FE2403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C6C6-FBFF-4F8D-BDDC-E6B9CFBB2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FB42-41F9-4054-A930-DCDA37FE2403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C6C6-FBFF-4F8D-BDDC-E6B9CFBB2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FB42-41F9-4054-A930-DCDA37FE2403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C6C6-FBFF-4F8D-BDDC-E6B9CFBB2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3DFB42-41F9-4054-A930-DCDA37FE2403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18C6C6-FBFF-4F8D-BDDC-E6B9CFBB2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L:\Lesnye%20golosa%20-%20Penie%20ptic%20(1).mp3" TargetMode="External"/><Relationship Id="rId1" Type="http://schemas.openxmlformats.org/officeDocument/2006/relationships/audio" Target="file:///C:\Users\Administrator\Desktop\Lesnye%20golosa%20-%20Penie%20ptic%20(1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L:\&#1052;&#1086;&#1081;%20&#1092;&#1080;&#1083;&#1100;&#1084;.avi" TargetMode="External"/><Relationship Id="rId1" Type="http://schemas.openxmlformats.org/officeDocument/2006/relationships/video" Target="file:///D:\&#1052;&#1086;&#1081;%20&#1092;&#1080;&#1083;&#1100;&#1084;.avi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L:\Robin%20Butterfield%20-%20Sumerki%20-%20Muzyka%20dlya%20meditacii.Ideal'no%20podhodit%20dlya%20polnoj%20relaksacii%20pered%20gryaduschim%20snom.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836712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Сорок </a:t>
            </a:r>
            <a:r>
              <a:rPr lang="ru-RU" sz="4400" b="1" dirty="0" err="1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сорок</a:t>
            </a:r>
            <a:r>
              <a:rPr lang="ru-RU" sz="4400" b="1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 воровали горох,</a:t>
            </a:r>
          </a:p>
          <a:p>
            <a:r>
              <a:rPr lang="ru-RU" sz="4400" b="1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Сорок ворон отогнали сорок.</a:t>
            </a:r>
          </a:p>
          <a:p>
            <a:r>
              <a:rPr lang="ru-RU" sz="4400" b="1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Сорок орлов напугали ворон,</a:t>
            </a:r>
          </a:p>
          <a:p>
            <a:r>
              <a:rPr lang="ru-RU" sz="4400" b="1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Сорок коров разогнали орлов.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458200" cy="122237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Calibri" pitchFamily="34" charset="0"/>
                <a:cs typeface="Calibri" pitchFamily="34" charset="0"/>
              </a:rPr>
              <a:t>В мире красоты и здоровья.</a:t>
            </a:r>
            <a:endParaRPr lang="ru-RU" sz="9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istrator\Desktop\tre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9143999" cy="6857998"/>
          </a:xfrm>
          <a:prstGeom prst="rect">
            <a:avLst/>
          </a:prstGeom>
          <a:noFill/>
        </p:spPr>
      </p:pic>
      <p:pic>
        <p:nvPicPr>
          <p:cNvPr id="5" name="Lesnye golosa - Penie ptic (1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6381328"/>
            <a:ext cx="304800" cy="304800"/>
          </a:xfrm>
          <a:prstGeom prst="rect">
            <a:avLst/>
          </a:prstGeom>
        </p:spPr>
      </p:pic>
      <p:pic>
        <p:nvPicPr>
          <p:cNvPr id="6" name="Lesnye golosa - Penie ptic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707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b3eb8865b3dd2d87a4e5b08df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0"/>
            <a:ext cx="553105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58423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b="1" dirty="0" smtClean="0">
                <a:latin typeface="American Retro" pitchFamily="66" charset="0"/>
              </a:rPr>
              <a:t>В.В. Бианки</a:t>
            </a:r>
            <a:endParaRPr lang="ru-RU" sz="6000" b="1" dirty="0">
              <a:latin typeface="American Retro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ой фильм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Мой фильм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66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6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istrator\Desktop\kup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6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istrator\Desktop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0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obin Butterfield - Sumerki - Muzyka dlya meditacii.Ideal'no podhodit dlya polnoj relaksacii pered gryaduschim snom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2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</TotalTime>
  <Words>29</Words>
  <Application>Microsoft Office PowerPoint</Application>
  <PresentationFormat>Экран (4:3)</PresentationFormat>
  <Paragraphs>6</Paragraphs>
  <Slides>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В мире красоты и здоровья.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Radikal Modds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n0ak95</dc:creator>
  <cp:lastModifiedBy>n0ak95</cp:lastModifiedBy>
  <cp:revision>7</cp:revision>
  <dcterms:created xsi:type="dcterms:W3CDTF">2011-11-16T20:07:07Z</dcterms:created>
  <dcterms:modified xsi:type="dcterms:W3CDTF">2011-11-17T14:40:10Z</dcterms:modified>
</cp:coreProperties>
</file>