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595" r:id="rId2"/>
    <p:sldId id="584" r:id="rId3"/>
    <p:sldId id="585" r:id="rId4"/>
    <p:sldId id="588" r:id="rId5"/>
    <p:sldId id="589" r:id="rId6"/>
    <p:sldId id="587" r:id="rId7"/>
    <p:sldId id="582" r:id="rId8"/>
    <p:sldId id="569" r:id="rId9"/>
    <p:sldId id="593" r:id="rId10"/>
    <p:sldId id="594" r:id="rId11"/>
    <p:sldId id="5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F3650D"/>
    <a:srgbClr val="FD3F03"/>
    <a:srgbClr val="00FFFF"/>
    <a:srgbClr val="FD99B3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5" autoAdjust="0"/>
    <p:restoredTop sz="92100" autoAdjust="0"/>
  </p:normalViewPr>
  <p:slideViewPr>
    <p:cSldViewPr>
      <p:cViewPr>
        <p:scale>
          <a:sx n="43" d="100"/>
          <a:sy n="43" d="100"/>
        </p:scale>
        <p:origin x="-422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940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уменьшение числа»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431" y="1590807"/>
            <a:ext cx="4975659" cy="261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6204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8382" y="47667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 и ты отгадаешь слова.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179512" y="201388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55576" y="1988840"/>
            <a:ext cx="3861298" cy="2007981"/>
            <a:chOff x="755576" y="1988840"/>
            <a:chExt cx="3861298" cy="2007981"/>
          </a:xfrm>
        </p:grpSpPr>
        <p:sp>
          <p:nvSpPr>
            <p:cNvPr id="45" name="TextBox 44"/>
            <p:cNvSpPr txBox="1"/>
            <p:nvPr/>
          </p:nvSpPr>
          <p:spPr>
            <a:xfrm>
              <a:off x="755576" y="1988840"/>
              <a:ext cx="36724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+ 1 + 1 + 1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2 –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5576" y="2505209"/>
              <a:ext cx="33123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+ 3 + 2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5576" y="3021579"/>
              <a:ext cx="38612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2 + 3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+ 2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3744" y="3535156"/>
              <a:ext cx="29501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+ 2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4525874"/>
              </p:ext>
            </p:extLst>
          </p:nvPr>
        </p:nvGraphicFramePr>
        <p:xfrm>
          <a:off x="5055482" y="4293096"/>
          <a:ext cx="3191616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936"/>
                <a:gridCol w="531936"/>
                <a:gridCol w="531936"/>
                <a:gridCol w="531936"/>
                <a:gridCol w="531936"/>
                <a:gridCol w="531936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8075959"/>
              </p:ext>
            </p:extLst>
          </p:nvPr>
        </p:nvGraphicFramePr>
        <p:xfrm>
          <a:off x="683568" y="4293096"/>
          <a:ext cx="3003762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77"/>
                <a:gridCol w="658359"/>
                <a:gridCol w="648072"/>
                <a:gridCol w="565777"/>
                <a:gridCol w="565777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IX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IX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1338" y="996752"/>
            <a:ext cx="4929124" cy="9559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Овал 57"/>
          <p:cNvSpPr/>
          <p:nvPr/>
        </p:nvSpPr>
        <p:spPr>
          <a:xfrm>
            <a:off x="179512" y="305594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79512" y="250764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77" name="Овал 76"/>
          <p:cNvSpPr/>
          <p:nvPr/>
        </p:nvSpPr>
        <p:spPr>
          <a:xfrm>
            <a:off x="179512" y="357697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79512" y="2011629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79512" y="250764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0" name="Овал 19"/>
          <p:cNvSpPr/>
          <p:nvPr/>
        </p:nvSpPr>
        <p:spPr>
          <a:xfrm>
            <a:off x="179512" y="250764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1" name="Овал 20"/>
          <p:cNvSpPr/>
          <p:nvPr/>
        </p:nvSpPr>
        <p:spPr>
          <a:xfrm>
            <a:off x="179512" y="250764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3" name="Овал 22"/>
          <p:cNvSpPr/>
          <p:nvPr/>
        </p:nvSpPr>
        <p:spPr>
          <a:xfrm>
            <a:off x="179512" y="250764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179512" y="305594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79512" y="357697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84886" y="5919663"/>
            <a:ext cx="207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65.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уменьшение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650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0.83767 0.4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75" y="20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32587 0.4101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5" y="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77465 0.3377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33" y="1687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66441 0.3377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12" y="1687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54635 0.3377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09" y="1687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27066 0.3377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24" y="1687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0162 L 0.13194 0.3393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1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0.60139 0.2578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69" y="128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0.06597 0.2578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9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19982 0.181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83" y="909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72743 0.1819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72" y="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8" grpId="0" animBg="1"/>
      <p:bldP spid="76" grpId="0" animBg="1"/>
      <p:bldP spid="7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4032708"/>
              </p:ext>
            </p:extLst>
          </p:nvPr>
        </p:nvGraphicFramePr>
        <p:xfrm>
          <a:off x="1428728" y="1772816"/>
          <a:ext cx="3503312" cy="93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914"/>
                <a:gridCol w="437914"/>
                <a:gridCol w="437914"/>
                <a:gridCol w="437914"/>
                <a:gridCol w="437914"/>
                <a:gridCol w="437914"/>
                <a:gridCol w="437914"/>
                <a:gridCol w="437914"/>
              </a:tblGrid>
              <a:tr h="4680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178694" y="3039343"/>
            <a:ext cx="706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Кругов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2 меньше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чем  треугольников.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90872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количество треугольников и кругов на рисунке Кати.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428728" y="1804552"/>
            <a:ext cx="1744008" cy="357190"/>
            <a:chOff x="1428728" y="4324832"/>
            <a:chExt cx="1744008" cy="357190"/>
          </a:xfrm>
        </p:grpSpPr>
        <p:sp>
          <p:nvSpPr>
            <p:cNvPr id="28" name="Равнобедренный треугольник 27"/>
            <p:cNvSpPr/>
            <p:nvPr/>
          </p:nvSpPr>
          <p:spPr>
            <a:xfrm>
              <a:off x="1428728" y="4324832"/>
              <a:ext cx="428628" cy="357190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Равнобедренный треугольник 29"/>
            <p:cNvSpPr/>
            <p:nvPr/>
          </p:nvSpPr>
          <p:spPr>
            <a:xfrm>
              <a:off x="1857356" y="4324832"/>
              <a:ext cx="428628" cy="357190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/>
            <p:cNvSpPr/>
            <p:nvPr/>
          </p:nvSpPr>
          <p:spPr>
            <a:xfrm>
              <a:off x="2744108" y="4324832"/>
              <a:ext cx="428628" cy="357190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Равнобедренный треугольник 32"/>
            <p:cNvSpPr/>
            <p:nvPr/>
          </p:nvSpPr>
          <p:spPr>
            <a:xfrm>
              <a:off x="2285984" y="4324832"/>
              <a:ext cx="428628" cy="357190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428728" y="2279722"/>
            <a:ext cx="1703112" cy="357190"/>
            <a:chOff x="1428728" y="4800002"/>
            <a:chExt cx="1703112" cy="357190"/>
          </a:xfrm>
        </p:grpSpPr>
        <p:sp>
          <p:nvSpPr>
            <p:cNvPr id="35" name="Овал 34"/>
            <p:cNvSpPr/>
            <p:nvPr/>
          </p:nvSpPr>
          <p:spPr>
            <a:xfrm>
              <a:off x="1428728" y="4800002"/>
              <a:ext cx="357190" cy="3571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1877369" y="4800002"/>
              <a:ext cx="357190" cy="3571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326010" y="4800002"/>
              <a:ext cx="357190" cy="3571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774650" y="4800002"/>
              <a:ext cx="357190" cy="35719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207268" y="1804552"/>
            <a:ext cx="860676" cy="357190"/>
            <a:chOff x="3207268" y="4324832"/>
            <a:chExt cx="860676" cy="357190"/>
          </a:xfrm>
        </p:grpSpPr>
        <p:sp>
          <p:nvSpPr>
            <p:cNvPr id="40" name="Равнобедренный треугольник 39"/>
            <p:cNvSpPr/>
            <p:nvPr/>
          </p:nvSpPr>
          <p:spPr>
            <a:xfrm>
              <a:off x="3207268" y="4324832"/>
              <a:ext cx="428628" cy="357190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Равнобедренный треугольник 40"/>
            <p:cNvSpPr/>
            <p:nvPr/>
          </p:nvSpPr>
          <p:spPr>
            <a:xfrm>
              <a:off x="3639316" y="4324832"/>
              <a:ext cx="428628" cy="357190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65.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уменьшение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52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00017 0.074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7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40741E-7 L 0.00434 0.0745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7788433"/>
              </p:ext>
            </p:extLst>
          </p:nvPr>
        </p:nvGraphicFramePr>
        <p:xfrm>
          <a:off x="1428728" y="1772816"/>
          <a:ext cx="3503312" cy="93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914"/>
                <a:gridCol w="437914"/>
                <a:gridCol w="437914"/>
                <a:gridCol w="437914"/>
                <a:gridCol w="437914"/>
                <a:gridCol w="437914"/>
                <a:gridCol w="437914"/>
                <a:gridCol w="437914"/>
              </a:tblGrid>
              <a:tr h="4680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178694" y="3039343"/>
            <a:ext cx="706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Кругов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2 меньше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чем  треугольников.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90872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количество треугольников и кругов на рисунке Кати.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1428728" y="1804552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1857356" y="1804552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2744108" y="1804552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2285984" y="1804552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428728" y="2279722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1877369" y="2279722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326010" y="2279722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774650" y="2279722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207268" y="1804552"/>
            <a:ext cx="860676" cy="357190"/>
            <a:chOff x="3207268" y="4324832"/>
            <a:chExt cx="860676" cy="357190"/>
          </a:xfrm>
        </p:grpSpPr>
        <p:sp>
          <p:nvSpPr>
            <p:cNvPr id="40" name="Равнобедренный треугольник 39"/>
            <p:cNvSpPr/>
            <p:nvPr/>
          </p:nvSpPr>
          <p:spPr>
            <a:xfrm>
              <a:off x="3207268" y="4324832"/>
              <a:ext cx="428628" cy="357190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Равнобедренный треугольник 40"/>
            <p:cNvSpPr/>
            <p:nvPr/>
          </p:nvSpPr>
          <p:spPr>
            <a:xfrm>
              <a:off x="3639316" y="4324832"/>
              <a:ext cx="428628" cy="357190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067945" y="3687415"/>
            <a:ext cx="4891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треугольников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 двух.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5890" y="3687415"/>
            <a:ext cx="3036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Кругов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столько же,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65.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уменьшение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73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06778" y="500042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начертила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синий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 длиной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красный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3е короче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авая круглая скобка 25"/>
          <p:cNvSpPr/>
          <p:nvPr/>
        </p:nvSpPr>
        <p:spPr>
          <a:xfrm rot="16200000">
            <a:off x="2663492" y="1195901"/>
            <a:ext cx="252839" cy="3564181"/>
          </a:xfrm>
          <a:prstGeom prst="rightBracke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13060" y="4683292"/>
            <a:ext cx="6424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969993" y="3352876"/>
            <a:ext cx="1" cy="8183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авая круглая скобка 38"/>
          <p:cNvSpPr/>
          <p:nvPr/>
        </p:nvSpPr>
        <p:spPr>
          <a:xfrm rot="5400000" flipV="1">
            <a:off x="3600394" y="2664223"/>
            <a:ext cx="160735" cy="1782476"/>
          </a:xfrm>
          <a:prstGeom prst="rightBracke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авая круглая скобка 39"/>
          <p:cNvSpPr/>
          <p:nvPr/>
        </p:nvSpPr>
        <p:spPr>
          <a:xfrm rot="5400000" flipV="1">
            <a:off x="1749838" y="3650165"/>
            <a:ext cx="275246" cy="1805441"/>
          </a:xfrm>
          <a:prstGeom prst="rightBracke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775159" y="3310366"/>
            <a:ext cx="0" cy="9033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10532" y="3647778"/>
            <a:ext cx="5813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789521" y="3196374"/>
            <a:ext cx="1782475" cy="213666"/>
            <a:chOff x="2789521" y="3196374"/>
            <a:chExt cx="1782475" cy="213666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789521" y="3310366"/>
              <a:ext cx="177618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3870939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3276910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2682881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4464970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Прямоугольник 68"/>
          <p:cNvSpPr/>
          <p:nvPr/>
        </p:nvSpPr>
        <p:spPr>
          <a:xfrm>
            <a:off x="1403648" y="864113"/>
            <a:ext cx="7295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каких частей состоит 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отрезок?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3446236"/>
              </p:ext>
            </p:extLst>
          </p:nvPr>
        </p:nvGraphicFramePr>
        <p:xfrm>
          <a:off x="459097" y="5373216"/>
          <a:ext cx="2456720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44"/>
                <a:gridCol w="491344"/>
                <a:gridCol w="491344"/>
                <a:gridCol w="491344"/>
                <a:gridCol w="491344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65.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уменьшение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984742" y="3204146"/>
            <a:ext cx="1782473" cy="213666"/>
            <a:chOff x="1007434" y="4084565"/>
            <a:chExt cx="1782473" cy="213666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2088852" y="4191205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2682881" y="4191205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1494823" y="4191205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900794" y="4191205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007820" y="4191398"/>
              <a:ext cx="1781701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"/>
          <p:cNvGrpSpPr/>
          <p:nvPr/>
        </p:nvGrpSpPr>
        <p:grpSpPr>
          <a:xfrm>
            <a:off x="977938" y="4084565"/>
            <a:ext cx="1782473" cy="213666"/>
            <a:chOff x="1007434" y="4084565"/>
            <a:chExt cx="1782473" cy="213666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 rot="5400000">
              <a:off x="2088852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>
              <a:off x="2682881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1494823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900794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V="1">
              <a:off x="1007820" y="4191398"/>
              <a:ext cx="1781701" cy="223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504640" y="2391271"/>
            <a:ext cx="627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504640" y="239127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99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62428E-6 L 0.00208 -0.1320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6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06778" y="500042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начертила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синий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 длиной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красный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3е короче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авая круглая скобка 25"/>
          <p:cNvSpPr/>
          <p:nvPr/>
        </p:nvSpPr>
        <p:spPr>
          <a:xfrm rot="16200000">
            <a:off x="2663492" y="1195901"/>
            <a:ext cx="252839" cy="3564181"/>
          </a:xfrm>
          <a:prstGeom prst="rightBracke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04640" y="2391271"/>
            <a:ext cx="627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25303" y="4683292"/>
            <a:ext cx="6424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984741" y="3352876"/>
            <a:ext cx="1" cy="8183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авая круглая скобка 38"/>
          <p:cNvSpPr/>
          <p:nvPr/>
        </p:nvSpPr>
        <p:spPr>
          <a:xfrm rot="5400000" flipV="1">
            <a:off x="3600394" y="2664223"/>
            <a:ext cx="160735" cy="1782476"/>
          </a:xfrm>
          <a:prstGeom prst="rightBracke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авая круглая скобка 39"/>
          <p:cNvSpPr/>
          <p:nvPr/>
        </p:nvSpPr>
        <p:spPr>
          <a:xfrm rot="5400000" flipV="1">
            <a:off x="1749838" y="3650165"/>
            <a:ext cx="275246" cy="1805441"/>
          </a:xfrm>
          <a:prstGeom prst="rightBracke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789907" y="3310366"/>
            <a:ext cx="0" cy="9033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10532" y="3620839"/>
            <a:ext cx="5813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789521" y="3196374"/>
            <a:ext cx="1782475" cy="213666"/>
            <a:chOff x="2789521" y="3196374"/>
            <a:chExt cx="1782475" cy="213666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789521" y="3310366"/>
              <a:ext cx="1776181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3870939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3276910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2682881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4464970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Прямоугольник 68"/>
          <p:cNvSpPr/>
          <p:nvPr/>
        </p:nvSpPr>
        <p:spPr>
          <a:xfrm>
            <a:off x="1403648" y="864113"/>
            <a:ext cx="7295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каких частей состоит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синий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отрезок? 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191292" y="1243163"/>
            <a:ext cx="5604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Чему равна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длина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красного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отрезка?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0532" y="362083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757222"/>
              </p:ext>
            </p:extLst>
          </p:nvPr>
        </p:nvGraphicFramePr>
        <p:xfrm>
          <a:off x="459097" y="5373216"/>
          <a:ext cx="2456720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44"/>
                <a:gridCol w="491344"/>
                <a:gridCol w="491344"/>
                <a:gridCol w="491344"/>
                <a:gridCol w="491344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1005251" y="5382503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979712" y="53732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483768" y="53732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984742" y="3204146"/>
            <a:ext cx="1782473" cy="213666"/>
            <a:chOff x="1007434" y="4084565"/>
            <a:chExt cx="1782473" cy="213666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2088852" y="4191205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2682881" y="4191205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1494823" y="4191205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900794" y="4191205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007820" y="4191398"/>
              <a:ext cx="1781701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/>
        </p:nvSpPr>
        <p:spPr>
          <a:xfrm>
            <a:off x="2504640" y="239127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993073" y="3198228"/>
            <a:ext cx="1782473" cy="213666"/>
            <a:chOff x="1007434" y="4084565"/>
            <a:chExt cx="1782473" cy="213666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 rot="5400000">
              <a:off x="2088852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>
              <a:off x="2682881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1494823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900794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V="1">
              <a:off x="1007820" y="4191398"/>
              <a:ext cx="1781701" cy="2235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Прямоугольник 48"/>
          <p:cNvSpPr/>
          <p:nvPr/>
        </p:nvSpPr>
        <p:spPr>
          <a:xfrm>
            <a:off x="2488688" y="53732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43287" y="46955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65.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уменьшение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01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21076 0.4328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8" y="2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-0.21823 0.2534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20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-0.10694 -0.0965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-483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0" grpId="0"/>
      <p:bldP spid="5" grpId="0"/>
      <p:bldP spid="33" grpId="0"/>
      <p:bldP spid="34" grpId="0"/>
      <p:bldP spid="35" grpId="0"/>
      <p:bldP spid="11" grpId="0"/>
      <p:bldP spid="49" grpId="0"/>
      <p:bldP spid="4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643042" y="3179513"/>
            <a:ext cx="207170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43042" y="2465133"/>
            <a:ext cx="207170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072198" y="3307789"/>
            <a:ext cx="2643999" cy="1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7604554" y="3320084"/>
            <a:ext cx="103065" cy="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авая круглая скобка 29"/>
          <p:cNvSpPr/>
          <p:nvPr/>
        </p:nvSpPr>
        <p:spPr>
          <a:xfrm rot="5400000" flipV="1">
            <a:off x="7310133" y="2160111"/>
            <a:ext cx="168130" cy="2643999"/>
          </a:xfrm>
          <a:prstGeom prst="rightBracke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0800000" flipV="1">
            <a:off x="2283313" y="3668371"/>
            <a:ext cx="8593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м.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072198" y="2778078"/>
            <a:ext cx="1500198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5833341" y="3026523"/>
            <a:ext cx="50006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авая круглая скобка 41"/>
          <p:cNvSpPr/>
          <p:nvPr/>
        </p:nvSpPr>
        <p:spPr>
          <a:xfrm rot="16200000">
            <a:off x="8098439" y="2621743"/>
            <a:ext cx="178571" cy="1003895"/>
          </a:xfrm>
          <a:prstGeom prst="rightBracke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авая круглая скобка 45"/>
          <p:cNvSpPr/>
          <p:nvPr/>
        </p:nvSpPr>
        <p:spPr>
          <a:xfrm rot="16200000">
            <a:off x="6742600" y="1821924"/>
            <a:ext cx="159394" cy="1500198"/>
          </a:xfrm>
          <a:prstGeom prst="rightBracke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6200000" flipV="1">
            <a:off x="7393404" y="3095733"/>
            <a:ext cx="500066" cy="7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69312" y="759238"/>
            <a:ext cx="892971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по рисунку составил задачу и схему. Прочитай задачу. Расскажи, что записано на схеме. Прочитай условие, назови вопрос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5720" y="2456583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5720" y="3099525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КАТЯ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2842220" y="2420888"/>
            <a:ext cx="0" cy="124748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357818" y="242088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429256" y="320670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10800000" flipV="1">
            <a:off x="2926314" y="2530432"/>
            <a:ext cx="92560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м.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 rot="10800000" flipV="1">
            <a:off x="2190480" y="1994918"/>
            <a:ext cx="7864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м.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976977" y="3214971"/>
            <a:ext cx="658919" cy="360040"/>
            <a:chOff x="3841581" y="3230325"/>
            <a:chExt cx="658919" cy="360040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3841581" y="3230325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286185" y="3230325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33488" y="4695527"/>
            <a:ext cx="431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марок у Пети?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494" y="4280627"/>
            <a:ext cx="2441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марок,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4003" y="4255022"/>
            <a:ext cx="4538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 у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марки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меньше.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516317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Объясни запись: 5 – 2 = 3.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5919663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у Пети 3 марки.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1763688" y="3212976"/>
            <a:ext cx="936104" cy="360040"/>
            <a:chOff x="2628353" y="5373216"/>
            <a:chExt cx="936104" cy="360040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2628353" y="5373216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990102" y="5373216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350142" y="5373216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1763688" y="2564904"/>
            <a:ext cx="936104" cy="360040"/>
            <a:chOff x="2628353" y="5373216"/>
            <a:chExt cx="936104" cy="360040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2628353" y="5373216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2990102" y="5373216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3350142" y="5373216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3923928" y="4233862"/>
            <a:ext cx="275060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 без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65.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уменьшение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0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1.48148E-6 L 0.50122 -0.0159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22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3.7037E-6 L 0.51892 -0.0076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64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43802 -0.0030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92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77" grpId="0"/>
      <p:bldP spid="77" grpId="1"/>
      <p:bldP spid="83" grpId="0"/>
      <p:bldP spid="83" grpId="1"/>
      <p:bldP spid="7" grpId="0"/>
      <p:bldP spid="8" grpId="0"/>
      <p:bldP spid="9" grpId="0"/>
      <p:bldP spid="10" grpId="0"/>
      <p:bldP spid="11" grpId="0"/>
      <p:bldP spid="6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5" name="Группа 4104"/>
          <p:cNvGrpSpPr/>
          <p:nvPr/>
        </p:nvGrpSpPr>
        <p:grpSpPr>
          <a:xfrm>
            <a:off x="553849" y="4698277"/>
            <a:ext cx="8266623" cy="341922"/>
            <a:chOff x="553849" y="4815270"/>
            <a:chExt cx="8266623" cy="341922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576311" y="4815270"/>
              <a:ext cx="8244161" cy="341922"/>
              <a:chOff x="211607" y="4815270"/>
              <a:chExt cx="8674538" cy="341922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11607" y="4815270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8886145" y="4869160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01" name="Прямая соединительная линия 4100"/>
            <p:cNvCxnSpPr>
              <a:stCxn id="41" idx="3"/>
            </p:cNvCxnSpPr>
            <p:nvPr/>
          </p:nvCxnSpPr>
          <p:spPr>
            <a:xfrm>
              <a:off x="553849" y="4977172"/>
              <a:ext cx="8266623" cy="41106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Овал 34"/>
          <p:cNvSpPr/>
          <p:nvPr/>
        </p:nvSpPr>
        <p:spPr>
          <a:xfrm>
            <a:off x="211607" y="1916832"/>
            <a:ext cx="8619763" cy="136815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825" y="2636912"/>
            <a:ext cx="694280" cy="5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0019" y="2636912"/>
            <a:ext cx="694280" cy="5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7922" y="2636912"/>
            <a:ext cx="694280" cy="5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2116" y="2636912"/>
            <a:ext cx="694280" cy="5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6310" y="2636912"/>
            <a:ext cx="694280" cy="5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4213" y="2636912"/>
            <a:ext cx="694280" cy="5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8407" y="2636912"/>
            <a:ext cx="694280" cy="5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2601" y="2636912"/>
            <a:ext cx="694280" cy="5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0504" y="2636912"/>
            <a:ext cx="694280" cy="5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7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4697" y="2636912"/>
            <a:ext cx="694280" cy="59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344725" y="1484784"/>
            <a:ext cx="6668356" cy="762001"/>
            <a:chOff x="344725" y="1484784"/>
            <a:chExt cx="6668356" cy="762001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725" y="1484784"/>
              <a:ext cx="594519" cy="762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2416" y="1484784"/>
              <a:ext cx="594519" cy="762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0107" y="1484784"/>
              <a:ext cx="594519" cy="762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7798" y="1484784"/>
              <a:ext cx="594519" cy="762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5489" y="1484784"/>
              <a:ext cx="594519" cy="762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80" y="1484784"/>
              <a:ext cx="594519" cy="762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0871" y="1484784"/>
              <a:ext cx="594519" cy="762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8562" y="1484784"/>
              <a:ext cx="594519" cy="762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Группа 9"/>
          <p:cNvGrpSpPr/>
          <p:nvPr/>
        </p:nvGrpSpPr>
        <p:grpSpPr>
          <a:xfrm>
            <a:off x="7286253" y="1484784"/>
            <a:ext cx="1462211" cy="762001"/>
            <a:chOff x="7286253" y="1484784"/>
            <a:chExt cx="1462211" cy="762001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6253" y="1484784"/>
              <a:ext cx="594519" cy="762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53945" y="1484784"/>
              <a:ext cx="594519" cy="762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TextBox 31"/>
          <p:cNvSpPr txBox="1"/>
          <p:nvPr/>
        </p:nvSpPr>
        <p:spPr>
          <a:xfrm>
            <a:off x="211607" y="632561"/>
            <a:ext cx="50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старика Макара 10 уток, а кур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29394" y="633590"/>
            <a:ext cx="3186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меньше.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74904" y="993867"/>
            <a:ext cx="5579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кур у старика Макара?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7801" y="4746339"/>
            <a:ext cx="436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8986" y="4077072"/>
            <a:ext cx="492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11283" y="632560"/>
            <a:ext cx="3391247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же без двух.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3" name="Группа 4102"/>
          <p:cNvGrpSpPr/>
          <p:nvPr/>
        </p:nvGrpSpPr>
        <p:grpSpPr>
          <a:xfrm>
            <a:off x="631997" y="4149080"/>
            <a:ext cx="6502787" cy="320898"/>
            <a:chOff x="631997" y="4149080"/>
            <a:chExt cx="6502787" cy="320898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631997" y="4149080"/>
              <a:ext cx="6502787" cy="320898"/>
              <a:chOff x="289595" y="4797152"/>
              <a:chExt cx="8596550" cy="320898"/>
            </a:xfrm>
          </p:grpSpPr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289595" y="4830018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8886145" y="4797152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96" name="Прямая соединительная линия 4095"/>
            <p:cNvCxnSpPr/>
            <p:nvPr/>
          </p:nvCxnSpPr>
          <p:spPr>
            <a:xfrm flipV="1">
              <a:off x="641984" y="4293096"/>
              <a:ext cx="6487378" cy="1480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6" name="Правая круглая скобка 4105"/>
          <p:cNvSpPr/>
          <p:nvPr/>
        </p:nvSpPr>
        <p:spPr>
          <a:xfrm rot="16200000">
            <a:off x="3802532" y="757411"/>
            <a:ext cx="166281" cy="6446397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4107" name="TextBox 4106"/>
          <p:cNvSpPr txBox="1"/>
          <p:nvPr/>
        </p:nvSpPr>
        <p:spPr>
          <a:xfrm>
            <a:off x="3542316" y="3327375"/>
            <a:ext cx="867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пт.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авая круглая скобка 77"/>
          <p:cNvSpPr/>
          <p:nvPr/>
        </p:nvSpPr>
        <p:spPr>
          <a:xfrm rot="5400000" flipV="1">
            <a:off x="4609470" y="1042582"/>
            <a:ext cx="166282" cy="8277519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956764" y="5199583"/>
            <a:ext cx="119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пт.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авая круглая скобка 79"/>
          <p:cNvSpPr/>
          <p:nvPr/>
        </p:nvSpPr>
        <p:spPr>
          <a:xfrm rot="16200000">
            <a:off x="7861556" y="3838233"/>
            <a:ext cx="226726" cy="1691111"/>
          </a:xfrm>
          <a:prstGeom prst="righ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411231" y="4008313"/>
            <a:ext cx="119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пт.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7114614" y="4751329"/>
            <a:ext cx="0" cy="26184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TextBox 4107"/>
          <p:cNvSpPr txBox="1"/>
          <p:nvPr/>
        </p:nvSpPr>
        <p:spPr>
          <a:xfrm>
            <a:off x="540703" y="5517232"/>
            <a:ext cx="2691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– 2 = 8 ( пт.)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TextBox 4108"/>
          <p:cNvSpPr txBox="1"/>
          <p:nvPr/>
        </p:nvSpPr>
        <p:spPr>
          <a:xfrm>
            <a:off x="576311" y="5951202"/>
            <a:ext cx="2488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8 кур.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65.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уменьшение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33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/>
      <p:bldP spid="41" grpId="0"/>
      <p:bldP spid="62" grpId="0"/>
      <p:bldP spid="59" grpId="1"/>
      <p:bldP spid="4106" grpId="0" animBg="1"/>
      <p:bldP spid="4107" grpId="0"/>
      <p:bldP spid="78" grpId="0" animBg="1"/>
      <p:bldP spid="79" grpId="0"/>
      <p:bldP spid="80" grpId="0" animBg="1"/>
      <p:bldP spid="81" grpId="0"/>
      <p:bldP spid="4108" grpId="0"/>
      <p:bldP spid="41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251520" y="2414360"/>
            <a:ext cx="1663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Тюльпаны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528" y="1635385"/>
            <a:ext cx="1080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Розы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авая круглая скобка 42"/>
          <p:cNvSpPr/>
          <p:nvPr/>
        </p:nvSpPr>
        <p:spPr>
          <a:xfrm rot="16200000">
            <a:off x="5353021" y="-1782210"/>
            <a:ext cx="170839" cy="6764063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44" name="Правая круглая скобка 43"/>
          <p:cNvSpPr/>
          <p:nvPr/>
        </p:nvSpPr>
        <p:spPr>
          <a:xfrm rot="5400000" flipV="1">
            <a:off x="3636646" y="1319523"/>
            <a:ext cx="144016" cy="3415670"/>
          </a:xfrm>
          <a:prstGeom prst="rightBracket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26042" y="1052736"/>
            <a:ext cx="119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авая круглая скобка 47"/>
          <p:cNvSpPr/>
          <p:nvPr/>
        </p:nvSpPr>
        <p:spPr>
          <a:xfrm rot="5400000" flipV="1">
            <a:off x="7037386" y="512873"/>
            <a:ext cx="145927" cy="3387717"/>
          </a:xfrm>
          <a:prstGeom prst="righ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18932" y="1895617"/>
            <a:ext cx="985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027" y="620688"/>
            <a:ext cx="876269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Придумайте сами по схеме и решите похожую задачу.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2032114" y="1731214"/>
            <a:ext cx="3387716" cy="432048"/>
            <a:chOff x="631997" y="4149080"/>
            <a:chExt cx="6502787" cy="320898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631997" y="4149080"/>
              <a:ext cx="6502787" cy="320898"/>
              <a:chOff x="289595" y="4797152"/>
              <a:chExt cx="8596550" cy="320898"/>
            </a:xfrm>
          </p:grpSpPr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289595" y="4830018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8886145" y="4797152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641984" y="4293096"/>
              <a:ext cx="6487378" cy="1480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Группа 61"/>
          <p:cNvGrpSpPr/>
          <p:nvPr/>
        </p:nvGrpSpPr>
        <p:grpSpPr>
          <a:xfrm>
            <a:off x="5416489" y="1716466"/>
            <a:ext cx="3387716" cy="432048"/>
            <a:chOff x="631997" y="4149080"/>
            <a:chExt cx="6502787" cy="320898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631997" y="4149080"/>
              <a:ext cx="6502787" cy="320898"/>
              <a:chOff x="289595" y="4797152"/>
              <a:chExt cx="8596550" cy="320898"/>
            </a:xfrm>
          </p:grpSpPr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289595" y="4830018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8886145" y="4797152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Прямая соединительная линия 63"/>
            <p:cNvCxnSpPr/>
            <p:nvPr/>
          </p:nvCxnSpPr>
          <p:spPr>
            <a:xfrm flipV="1">
              <a:off x="641984" y="4293096"/>
              <a:ext cx="6487378" cy="1480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/>
          <p:cNvGrpSpPr/>
          <p:nvPr/>
        </p:nvGrpSpPr>
        <p:grpSpPr>
          <a:xfrm>
            <a:off x="2032113" y="2451294"/>
            <a:ext cx="3387716" cy="432048"/>
            <a:chOff x="631997" y="4149080"/>
            <a:chExt cx="6502787" cy="320898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631997" y="4149080"/>
              <a:ext cx="6502787" cy="320898"/>
              <a:chOff x="289595" y="4797152"/>
              <a:chExt cx="8596550" cy="320898"/>
            </a:xfrm>
          </p:grpSpPr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289595" y="4830018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8886145" y="4797152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Прямая соединительная линия 68"/>
            <p:cNvCxnSpPr/>
            <p:nvPr/>
          </p:nvCxnSpPr>
          <p:spPr>
            <a:xfrm flipV="1">
              <a:off x="641984" y="4293096"/>
              <a:ext cx="6487378" cy="1480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3113004" y="3099367"/>
            <a:ext cx="119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4128" y="2468667"/>
            <a:ext cx="247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Их на 5 меньше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89592" y="3552801"/>
            <a:ext cx="4890100" cy="800319"/>
            <a:chOff x="489592" y="3552801"/>
            <a:chExt cx="4890100" cy="800319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8393"/>
            <a:stretch/>
          </p:blipFill>
          <p:spPr bwMode="auto">
            <a:xfrm flipH="1">
              <a:off x="994395" y="3561032"/>
              <a:ext cx="346871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8393"/>
            <a:stretch/>
          </p:blipFill>
          <p:spPr bwMode="auto">
            <a:xfrm>
              <a:off x="489592" y="3561032"/>
              <a:ext cx="346871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8393"/>
            <a:stretch/>
          </p:blipFill>
          <p:spPr bwMode="auto">
            <a:xfrm flipH="1">
              <a:off x="2508804" y="3561032"/>
              <a:ext cx="346871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8393"/>
            <a:stretch/>
          </p:blipFill>
          <p:spPr bwMode="auto">
            <a:xfrm>
              <a:off x="1499198" y="3561032"/>
              <a:ext cx="346871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8393"/>
            <a:stretch/>
          </p:blipFill>
          <p:spPr bwMode="auto">
            <a:xfrm flipH="1">
              <a:off x="4023213" y="3561032"/>
              <a:ext cx="346871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8393"/>
            <a:stretch/>
          </p:blipFill>
          <p:spPr bwMode="auto">
            <a:xfrm>
              <a:off x="3013607" y="3561032"/>
              <a:ext cx="346871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8393"/>
            <a:stretch/>
          </p:blipFill>
          <p:spPr bwMode="auto">
            <a:xfrm flipH="1">
              <a:off x="4528016" y="3552801"/>
              <a:ext cx="346871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8393"/>
            <a:stretch/>
          </p:blipFill>
          <p:spPr bwMode="auto">
            <a:xfrm>
              <a:off x="3518410" y="3552801"/>
              <a:ext cx="346871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8393"/>
            <a:stretch/>
          </p:blipFill>
          <p:spPr bwMode="auto">
            <a:xfrm flipH="1">
              <a:off x="2004001" y="3561032"/>
              <a:ext cx="346871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8393"/>
            <a:stretch/>
          </p:blipFill>
          <p:spPr bwMode="auto">
            <a:xfrm>
              <a:off x="5032821" y="3561032"/>
              <a:ext cx="346871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0" name="Группа 49"/>
          <p:cNvGrpSpPr/>
          <p:nvPr/>
        </p:nvGrpSpPr>
        <p:grpSpPr>
          <a:xfrm>
            <a:off x="395536" y="4318880"/>
            <a:ext cx="2520280" cy="792088"/>
            <a:chOff x="552473" y="2646826"/>
            <a:chExt cx="4093584" cy="1069976"/>
          </a:xfrm>
        </p:grpSpPr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190" y="2646826"/>
              <a:ext cx="740569" cy="106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73" y="2646826"/>
              <a:ext cx="740569" cy="106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9906" y="2646826"/>
              <a:ext cx="740569" cy="106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771" y="2646826"/>
              <a:ext cx="740569" cy="106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488" y="2646826"/>
              <a:ext cx="740569" cy="106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3" name="Группа 72"/>
          <p:cNvGrpSpPr/>
          <p:nvPr/>
        </p:nvGrpSpPr>
        <p:grpSpPr>
          <a:xfrm>
            <a:off x="2915816" y="4322592"/>
            <a:ext cx="2520280" cy="792088"/>
            <a:chOff x="552473" y="2646826"/>
            <a:chExt cx="4093584" cy="1069976"/>
          </a:xfrm>
        </p:grpSpPr>
        <p:pic>
          <p:nvPicPr>
            <p:cNvPr id="74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190" y="2646826"/>
              <a:ext cx="740569" cy="106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73" y="2646826"/>
              <a:ext cx="740569" cy="106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6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9906" y="2646826"/>
              <a:ext cx="740569" cy="106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771" y="2646826"/>
              <a:ext cx="740569" cy="106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488" y="2646826"/>
              <a:ext cx="740569" cy="1069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9" name="TextBox 78"/>
          <p:cNvSpPr txBox="1"/>
          <p:nvPr/>
        </p:nvSpPr>
        <p:spPr>
          <a:xfrm>
            <a:off x="428596" y="5276151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– 5 = 5(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8596" y="5847655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5 тюльпанов.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36700" y="4324335"/>
            <a:ext cx="4210215" cy="792088"/>
            <a:chOff x="4646915" y="5532833"/>
            <a:chExt cx="4210215" cy="792088"/>
          </a:xfrm>
        </p:grpSpPr>
        <p:sp>
          <p:nvSpPr>
            <p:cNvPr id="81" name="TextBox 80"/>
            <p:cNvSpPr txBox="1"/>
            <p:nvPr/>
          </p:nvSpPr>
          <p:spPr>
            <a:xfrm>
              <a:off x="4980153" y="5858827"/>
              <a:ext cx="38769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столько же без пяти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2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915" y="5532833"/>
              <a:ext cx="455943" cy="792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3" name="Прямоугольник 82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65.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уменьшение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/>
      <p:bldP spid="48" grpId="0" animBg="1"/>
      <p:bldP spid="49" grpId="0"/>
      <p:bldP spid="72" grpId="0"/>
      <p:bldP spid="2" grpId="0"/>
      <p:bldP spid="2" grpId="1"/>
      <p:bldP spid="79" grpId="0"/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8382" y="47667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 и ты отгадаешь слова.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179512" y="201388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55576" y="1988840"/>
            <a:ext cx="3861298" cy="2007981"/>
            <a:chOff x="755576" y="1988840"/>
            <a:chExt cx="3861298" cy="2007981"/>
          </a:xfrm>
        </p:grpSpPr>
        <p:sp>
          <p:nvSpPr>
            <p:cNvPr id="45" name="TextBox 44"/>
            <p:cNvSpPr txBox="1"/>
            <p:nvPr/>
          </p:nvSpPr>
          <p:spPr>
            <a:xfrm>
              <a:off x="755576" y="1988840"/>
              <a:ext cx="36724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+ 1 + 1 + 1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2 –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5576" y="2505209"/>
              <a:ext cx="33123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+ 3 + 2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5576" y="3021579"/>
              <a:ext cx="38612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2 + 3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+ 2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3744" y="3535156"/>
              <a:ext cx="29501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+ 2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en-US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8608300"/>
              </p:ext>
            </p:extLst>
          </p:nvPr>
        </p:nvGraphicFramePr>
        <p:xfrm>
          <a:off x="5055482" y="4293096"/>
          <a:ext cx="3191616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936"/>
                <a:gridCol w="531936"/>
                <a:gridCol w="531936"/>
                <a:gridCol w="531936"/>
                <a:gridCol w="531936"/>
                <a:gridCol w="531936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2678067"/>
              </p:ext>
            </p:extLst>
          </p:nvPr>
        </p:nvGraphicFramePr>
        <p:xfrm>
          <a:off x="683568" y="4293096"/>
          <a:ext cx="3003762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77"/>
                <a:gridCol w="658359"/>
                <a:gridCol w="648072"/>
                <a:gridCol w="565777"/>
                <a:gridCol w="565777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IX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IX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1338" y="996752"/>
            <a:ext cx="4929124" cy="9559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Овал 57"/>
          <p:cNvSpPr/>
          <p:nvPr/>
        </p:nvSpPr>
        <p:spPr>
          <a:xfrm>
            <a:off x="179512" y="305594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79512" y="250764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77" name="Овал 76"/>
          <p:cNvSpPr/>
          <p:nvPr/>
        </p:nvSpPr>
        <p:spPr>
          <a:xfrm>
            <a:off x="179512" y="357697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79512" y="2011629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79512" y="250764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0" name="Овал 19"/>
          <p:cNvSpPr/>
          <p:nvPr/>
        </p:nvSpPr>
        <p:spPr>
          <a:xfrm>
            <a:off x="179512" y="250764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1" name="Овал 20"/>
          <p:cNvSpPr/>
          <p:nvPr/>
        </p:nvSpPr>
        <p:spPr>
          <a:xfrm>
            <a:off x="179512" y="250764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3" name="Овал 22"/>
          <p:cNvSpPr/>
          <p:nvPr/>
        </p:nvSpPr>
        <p:spPr>
          <a:xfrm>
            <a:off x="179512" y="2507644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4" name="Овал 23"/>
          <p:cNvSpPr/>
          <p:nvPr/>
        </p:nvSpPr>
        <p:spPr>
          <a:xfrm>
            <a:off x="179512" y="305594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79512" y="357697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8528" y="5445224"/>
            <a:ext cx="852395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65.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уменьшение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73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6648</TotalTime>
  <Words>642</Words>
  <Application>Microsoft Office PowerPoint</Application>
  <PresentationFormat>Экран (4:3)</PresentationFormat>
  <Paragraphs>160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734</cp:revision>
  <dcterms:created xsi:type="dcterms:W3CDTF">2010-10-26T14:31:01Z</dcterms:created>
  <dcterms:modified xsi:type="dcterms:W3CDTF">2013-01-08T20:11:33Z</dcterms:modified>
</cp:coreProperties>
</file>