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168" autoAdjust="0"/>
    <p:restoredTop sz="94660"/>
  </p:normalViewPr>
  <p:slideViewPr>
    <p:cSldViewPr>
      <p:cViewPr varScale="1">
        <p:scale>
          <a:sx n="69" d="100"/>
          <a:sy n="69" d="100"/>
        </p:scale>
        <p:origin x="-4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A7349F-0615-481A-A773-1F73E8F95297}" type="datetimeFigureOut">
              <a:rPr lang="ru-RU" smtClean="0"/>
              <a:pPr/>
              <a:t>21.12.2010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0D03F1-322B-44BB-B751-1839DB6BEEB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4" r:id="rId10"/>
    <p:sldLayoutId id="2147483742" r:id="rId11"/>
    <p:sldLayoutId id="2147483743" r:id="rId12"/>
  </p:sldLayoutIdLst>
  <p:transition spd="slow">
    <p:wheel spokes="8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7851648" cy="2428892"/>
          </a:xfrm>
        </p:spPr>
        <p:txBody>
          <a:bodyPr>
            <a:noAutofit/>
          </a:bodyPr>
          <a:lstStyle/>
          <a:p>
            <a:pPr algn="l"/>
            <a:r>
              <a:rPr lang="ru-RU" sz="8800" i="1" dirty="0" smtClean="0"/>
              <a:t>Дом купца </a:t>
            </a:r>
            <a:r>
              <a:rPr lang="ru-RU" sz="8800" i="1" dirty="0" err="1" smtClean="0"/>
              <a:t>Грибушина</a:t>
            </a:r>
            <a:r>
              <a:rPr lang="ru-RU" sz="8800" i="1" dirty="0" smtClean="0"/>
              <a:t>.</a:t>
            </a:r>
            <a:endParaRPr lang="ru-RU" sz="88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z="2800" dirty="0" smtClean="0"/>
          </a:p>
          <a:p>
            <a:endParaRPr lang="ru-RU" dirty="0"/>
          </a:p>
        </p:txBody>
      </p:sp>
      <p:pic>
        <p:nvPicPr>
          <p:cNvPr id="4" name="Рисунок 3" descr="f39604c97b83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1" y="2714620"/>
            <a:ext cx="5429289" cy="3974240"/>
          </a:xfrm>
          <a:prstGeom prst="rect">
            <a:avLst/>
          </a:prstGeom>
        </p:spPr>
      </p:pic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4713" y="0"/>
            <a:ext cx="2789287" cy="4514863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09600" y="285728"/>
            <a:ext cx="2212848" cy="2473889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Дом </a:t>
            </a:r>
            <a:r>
              <a:rPr lang="ru-RU" sz="2800" dirty="0" err="1" smtClean="0"/>
              <a:t>Грибушина</a:t>
            </a:r>
            <a:r>
              <a:rPr lang="ru-RU" sz="2800" dirty="0" smtClean="0"/>
              <a:t> был построен 1895 – </a:t>
            </a:r>
            <a:r>
              <a:rPr lang="ru-RU" sz="2800" dirty="0" smtClean="0"/>
              <a:t>1</a:t>
            </a:r>
            <a:r>
              <a:rPr lang="en-US" sz="2800" smtClean="0"/>
              <a:t>8</a:t>
            </a:r>
            <a:r>
              <a:rPr lang="en-US" sz="2800" smtClean="0"/>
              <a:t>9</a:t>
            </a:r>
            <a:r>
              <a:rPr lang="ru-RU" sz="2800" smtClean="0"/>
              <a:t>7г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>
          <a:xfrm>
            <a:off x="214282" y="2828785"/>
            <a:ext cx="3000396" cy="21793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пермским архитектором </a:t>
            </a:r>
            <a:r>
              <a:rPr lang="ru-RU" sz="3200" b="1" dirty="0" err="1" smtClean="0"/>
              <a:t>Турчевичем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  <p:pic>
        <p:nvPicPr>
          <p:cNvPr id="9" name="Рисунок 8" descr="file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0991" r="10991"/>
          <a:stretch>
            <a:fillRect/>
          </a:stretch>
        </p:blipFill>
        <p:spPr>
          <a:xfrm rot="420000">
            <a:off x="3508515" y="1195414"/>
            <a:ext cx="4618037" cy="3932238"/>
          </a:xfr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76996"/>
            <a:ext cx="3214710" cy="3752202"/>
          </a:xfrm>
        </p:spPr>
        <p:txBody>
          <a:bodyPr>
            <a:noAutofit/>
          </a:bodyPr>
          <a:lstStyle/>
          <a:p>
            <a:pPr algn="ctr"/>
            <a:r>
              <a:rPr lang="ru-RU" sz="3600" i="1" dirty="0" smtClean="0"/>
              <a:t>1919г.</a:t>
            </a:r>
            <a:br>
              <a:rPr lang="ru-RU" sz="3600" i="1" dirty="0" smtClean="0"/>
            </a:br>
            <a:r>
              <a:rPr lang="ru-RU" sz="3600" i="1" dirty="0" smtClean="0"/>
              <a:t>офицерская лавка.</a:t>
            </a:r>
            <a:br>
              <a:rPr lang="ru-RU" sz="3600" i="1" dirty="0" smtClean="0"/>
            </a:br>
            <a:r>
              <a:rPr lang="ru-RU" sz="3600" i="1" dirty="0" smtClean="0"/>
              <a:t>1921г.</a:t>
            </a:r>
            <a:br>
              <a:rPr lang="ru-RU" sz="3600" i="1" dirty="0" smtClean="0"/>
            </a:br>
            <a:r>
              <a:rPr lang="ru-RU" sz="3600" i="1" dirty="0" smtClean="0"/>
              <a:t>детская больница.</a:t>
            </a:r>
            <a:endParaRPr lang="ru-RU" sz="3600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009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4279" r="14279"/>
          <a:stretch>
            <a:fillRect/>
          </a:stretch>
        </p:blipFill>
        <p:spPr>
          <a:xfrm rot="420000">
            <a:off x="3436938" y="1195388"/>
            <a:ext cx="4618037" cy="3932237"/>
          </a:xfr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f089c425c23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28604"/>
            <a:ext cx="8215370" cy="6167004"/>
          </a:xfrm>
          <a:prstGeom prst="rect">
            <a:avLst/>
          </a:prstGeom>
        </p:spPr>
      </p:pic>
    </p:spTree>
  </p:cSld>
  <p:clrMapOvr>
    <a:masterClrMapping/>
  </p:clrMapOvr>
  <p:transition spd="slow" advTm="5000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94f514762d4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57166"/>
            <a:ext cx="8286808" cy="6220631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1636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785926"/>
            <a:ext cx="3268289" cy="4357718"/>
          </a:xfrm>
          <a:prstGeom prst="rect">
            <a:avLst/>
          </a:prstGeom>
        </p:spPr>
      </p:pic>
      <p:pic>
        <p:nvPicPr>
          <p:cNvPr id="3" name="Рисунок 2" descr="007880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4214818"/>
            <a:ext cx="3214710" cy="2357454"/>
          </a:xfrm>
          <a:prstGeom prst="rect">
            <a:avLst/>
          </a:prstGeom>
        </p:spPr>
      </p:pic>
      <p:pic>
        <p:nvPicPr>
          <p:cNvPr id="5" name="Рисунок 4" descr="081103_01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357166"/>
            <a:ext cx="2374024" cy="3571541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d0027f99c05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357166"/>
            <a:ext cx="5046647" cy="6215082"/>
          </a:xfrm>
          <a:prstGeom prst="rect">
            <a:avLst/>
          </a:prstGeom>
        </p:spPr>
      </p:pic>
    </p:spTree>
  </p:cSld>
  <p:clrMapOvr>
    <a:masterClrMapping/>
  </p:clrMapOvr>
  <p:transition spd="slow" advTm="5000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fdcb23735f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928670"/>
            <a:ext cx="3091067" cy="5143536"/>
          </a:xfrm>
          <a:prstGeom prst="rect">
            <a:avLst/>
          </a:prstGeom>
        </p:spPr>
      </p:pic>
      <p:pic>
        <p:nvPicPr>
          <p:cNvPr id="3" name="Рисунок 2" descr="41da68a205e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1643050"/>
            <a:ext cx="5291704" cy="3429024"/>
          </a:xfrm>
          <a:prstGeom prst="rect">
            <a:avLst/>
          </a:prstGeom>
        </p:spPr>
      </p:pic>
    </p:spTree>
  </p:cSld>
  <p:clrMapOvr>
    <a:masterClrMapping/>
  </p:clrMapOvr>
  <p:transition spd="slow" advTm="5000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</TotalTime>
  <Words>20</Words>
  <Application>Microsoft Office PowerPoint</Application>
  <PresentationFormat>Экран (4:3)</PresentationFormat>
  <Paragraphs>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Дом купца Грибушина.</vt:lpstr>
      <vt:lpstr>Дом Грибушина был построен 1895 – 1897г.</vt:lpstr>
      <vt:lpstr>1919г. офицерская лавка. 1921г. детская больница.</vt:lpstr>
      <vt:lpstr>Слайд 4</vt:lpstr>
      <vt:lpstr>Слайд 5</vt:lpstr>
      <vt:lpstr>Слайд 6</vt:lpstr>
      <vt:lpstr>Слайд 7</vt:lpstr>
      <vt:lpstr>Слайд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 купца Грибушина.</dc:title>
  <dc:creator>Юлия</dc:creator>
  <cp:lastModifiedBy>Юлия</cp:lastModifiedBy>
  <cp:revision>6</cp:revision>
  <dcterms:created xsi:type="dcterms:W3CDTF">2010-12-20T18:18:26Z</dcterms:created>
  <dcterms:modified xsi:type="dcterms:W3CDTF">2010-12-20T19:10:18Z</dcterms:modified>
</cp:coreProperties>
</file>