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6" r:id="rId3"/>
    <p:sldId id="257" r:id="rId4"/>
    <p:sldId id="259" r:id="rId5"/>
    <p:sldId id="260" r:id="rId6"/>
    <p:sldId id="264" r:id="rId7"/>
    <p:sldId id="265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7" autoAdjust="0"/>
  </p:normalViewPr>
  <p:slideViewPr>
    <p:cSldViewPr>
      <p:cViewPr>
        <p:scale>
          <a:sx n="68" d="100"/>
          <a:sy n="68" d="100"/>
        </p:scale>
        <p:origin x="-12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428604"/>
            <a:ext cx="5098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ГОУ СКОШ №486 </a:t>
            </a:r>
            <a:r>
              <a:rPr lang="en-US" dirty="0" smtClean="0"/>
              <a:t>VIII</a:t>
            </a:r>
            <a:r>
              <a:rPr lang="ru-RU" dirty="0" smtClean="0"/>
              <a:t> вида ЦОУО ДО г. Москвы</a:t>
            </a:r>
          </a:p>
          <a:p>
            <a:r>
              <a:rPr lang="ru-RU" sz="1600" dirty="0" smtClean="0"/>
              <a:t>	Предмет: «устная речь», «живой мир»</a:t>
            </a:r>
          </a:p>
          <a:p>
            <a:r>
              <a:rPr lang="ru-RU" sz="1600" dirty="0" smtClean="0"/>
              <a:t>	Учитель </a:t>
            </a:r>
            <a:r>
              <a:rPr lang="ru-RU" sz="1600" dirty="0" err="1" smtClean="0"/>
              <a:t>Проневская</a:t>
            </a:r>
            <a:r>
              <a:rPr lang="ru-RU" sz="1600" dirty="0" smtClean="0"/>
              <a:t> Е.Э.</a:t>
            </a:r>
            <a:endParaRPr lang="ru-RU" sz="1600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0" y="1714488"/>
            <a:ext cx="9144000" cy="1346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F8315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ВЕСНА</a:t>
            </a:r>
            <a:endParaRPr lang="ru-RU" sz="3600" kern="10" spc="0" dirty="0">
              <a:ln w="38100">
                <a:solidFill>
                  <a:srgbClr val="0F8315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0" y="3286124"/>
            <a:ext cx="9144000" cy="24176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8100">
                  <a:solidFill>
                    <a:srgbClr val="0F8315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Цветы – </a:t>
            </a:r>
          </a:p>
          <a:p>
            <a:pPr algn="ctr" rtl="0"/>
            <a:r>
              <a:rPr lang="ru-RU" sz="3600" kern="10" spc="0" dirty="0" smtClean="0">
                <a:ln w="38100">
                  <a:solidFill>
                    <a:srgbClr val="0F8315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первоцветы</a:t>
            </a:r>
            <a:endParaRPr lang="ru-RU" sz="3600" kern="10" spc="0" dirty="0">
              <a:ln w="38100">
                <a:solidFill>
                  <a:srgbClr val="0F8315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6500834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2010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3006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нам весна шагает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Быстрыми шагами,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сугробы тают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ее ногами.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Черные проталины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полях видны.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Верно, очень теплые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Ноги у весны.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Pictures\школа\весн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02100" y="1816100"/>
            <a:ext cx="5041900" cy="50419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0" y="66675"/>
            <a:ext cx="9144000" cy="1346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F8315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ВЕСНА</a:t>
            </a:r>
            <a:endParaRPr lang="ru-RU" sz="3600" kern="10" spc="0" dirty="0">
              <a:ln w="38100">
                <a:solidFill>
                  <a:srgbClr val="0F8315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Март - начало весны.</a:t>
            </a:r>
            <a:endParaRPr lang="ru-RU" sz="3600" kern="10" spc="0" dirty="0">
              <a:ln w="38100">
                <a:solidFill>
                  <a:srgbClr val="FFC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24744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Отшумела злая вьюга,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Стала ночь короче  дня,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Теплый ветер дует с юга,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Капли падают звеня.</a:t>
            </a:r>
          </a:p>
        </p:txBody>
      </p:sp>
      <p:pic>
        <p:nvPicPr>
          <p:cNvPr id="2051" name="Picture 3" descr="C:\Users\Acer\Pictures\школа\весна\1237448794_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369423"/>
            <a:ext cx="4178210" cy="5488577"/>
          </a:xfrm>
          <a:prstGeom prst="rect">
            <a:avLst/>
          </a:prstGeom>
          <a:noFill/>
        </p:spPr>
      </p:pic>
      <p:pic>
        <p:nvPicPr>
          <p:cNvPr id="2052" name="Picture 4" descr="C:\Users\Acer\Pictures\школа\весна\1237448747_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30251"/>
            <a:ext cx="1979712" cy="26869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103674"/>
            <a:ext cx="3006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Солнце, землю нагревая,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Гонит с нашей горки лед.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Тает баба снеговая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ручьями слезы льет.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Апрель</a:t>
            </a:r>
            <a:r>
              <a:rPr lang="ru-RU" sz="3600" kern="10" spc="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- середина весны.</a:t>
            </a:r>
            <a:endParaRPr lang="ru-RU" sz="3600" kern="10" spc="0" dirty="0">
              <a:ln w="38100">
                <a:solidFill>
                  <a:srgbClr val="FFC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27" y="1262880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Солнце в небе светит ярко,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Тучек нет, нам в шубках жарко.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крыши капает капель,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в окно стучит апрель!</a:t>
            </a:r>
          </a:p>
        </p:txBody>
      </p:sp>
      <p:pic>
        <p:nvPicPr>
          <p:cNvPr id="1027" name="Picture 3" descr="C:\Users\Администратор\Desktop\школа\весна\1237448823_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979" y="1429487"/>
            <a:ext cx="3816424" cy="53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школа\весна\1237448772_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7206"/>
            <a:ext cx="2473571" cy="34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97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232" y="3197966"/>
            <a:ext cx="4677694" cy="36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8248" y="3789040"/>
            <a:ext cx="3901440" cy="20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7524" y="4889483"/>
            <a:ext cx="2169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Найди про эти цветы загадку.</a:t>
            </a:r>
            <a:endParaRPr lang="ru-RU" sz="1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3968" y="17971"/>
            <a:ext cx="4296355" cy="34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24731" y="1628800"/>
            <a:ext cx="2133600" cy="1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4904" y="64851"/>
            <a:ext cx="4899116" cy="8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952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536" y="0"/>
            <a:ext cx="835292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Май</a:t>
            </a:r>
            <a:r>
              <a:rPr lang="ru-RU" sz="3600" kern="10" spc="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– последний </a:t>
            </a:r>
          </a:p>
          <a:p>
            <a:pPr algn="ctr" rtl="0"/>
            <a:r>
              <a:rPr lang="ru-RU" sz="3600" kern="1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месяц</a:t>
            </a:r>
            <a:r>
              <a:rPr lang="ru-RU" sz="3600" kern="10" spc="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весны.</a:t>
            </a:r>
            <a:endParaRPr lang="ru-RU" sz="3600" kern="10" spc="0" dirty="0">
              <a:ln w="38100">
                <a:solidFill>
                  <a:srgbClr val="FFC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1026" name="Picture 2" descr="C:\Users\Администратор\Desktop\школа\весна\vesna0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40096" y="1484784"/>
            <a:ext cx="37360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243298"/>
            <a:ext cx="3653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Май раскрасил мир зеленым,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Белым, розовым, веселым!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Взять мелки, бежать во двор,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раскрасить там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забор!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801" y="2443627"/>
            <a:ext cx="3043032" cy="441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830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0_5c496_87408833_X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31" y="2318454"/>
            <a:ext cx="3755496" cy="44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0"/>
            <a:ext cx="835292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81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Одуванчик</a:t>
            </a:r>
            <a:endParaRPr lang="ru-RU" sz="3600" kern="10" spc="0" dirty="0" smtClean="0">
              <a:ln w="38100">
                <a:solidFill>
                  <a:srgbClr val="FFC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2051" name="Picture 3" descr="C:\Users\Администратор\Desktop\школа\весна\cvety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45697"/>
            <a:ext cx="4775862" cy="57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26288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Носит одуванчик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Жёлтый сарафанчик.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903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71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36</cp:revision>
  <cp:lastPrinted>2012-05-17T04:57:28Z</cp:lastPrinted>
  <dcterms:created xsi:type="dcterms:W3CDTF">2012-02-22T06:17:51Z</dcterms:created>
  <dcterms:modified xsi:type="dcterms:W3CDTF">2013-01-12T19:51:39Z</dcterms:modified>
</cp:coreProperties>
</file>