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56" r:id="rId4"/>
    <p:sldId id="257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71472" y="3500438"/>
            <a:ext cx="8143932" cy="21431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Животные и растения луга.</a:t>
            </a:r>
            <a:endParaRPr lang="ru-RU" sz="3600" kern="10" spc="0" dirty="0">
              <a:ln w="4127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857356" y="1928802"/>
            <a:ext cx="4869126" cy="15280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ЛУГ</a:t>
            </a:r>
            <a:endParaRPr lang="ru-RU" sz="3600" kern="10" spc="0" dirty="0">
              <a:ln w="4127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6286520"/>
            <a:ext cx="188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2011-2012 </a:t>
            </a:r>
            <a:r>
              <a:rPr lang="ru-RU" dirty="0" err="1" smtClean="0">
                <a:solidFill>
                  <a:srgbClr val="92D050"/>
                </a:solidFill>
              </a:rPr>
              <a:t>уч</a:t>
            </a:r>
            <a:r>
              <a:rPr lang="ru-RU" dirty="0" smtClean="0">
                <a:solidFill>
                  <a:srgbClr val="92D050"/>
                </a:solidFill>
              </a:rPr>
              <a:t>. год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ГБОУ </a:t>
            </a:r>
            <a:r>
              <a:rPr lang="ru-RU" dirty="0" smtClean="0">
                <a:solidFill>
                  <a:srgbClr val="002060"/>
                </a:solidFill>
              </a:rPr>
              <a:t>СКОШ №486 </a:t>
            </a:r>
            <a:r>
              <a:rPr lang="en-US" dirty="0" smtClean="0">
                <a:solidFill>
                  <a:srgbClr val="002060"/>
                </a:solidFill>
              </a:rPr>
              <a:t>VIII</a:t>
            </a:r>
            <a:r>
              <a:rPr lang="ru-RU" dirty="0" smtClean="0">
                <a:solidFill>
                  <a:srgbClr val="002060"/>
                </a:solidFill>
              </a:rPr>
              <a:t> вида ЦОУО ДО г. Москвы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Предмет: «устная речь», «живой мир»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Учитель </a:t>
            </a:r>
            <a:r>
              <a:rPr lang="ru-RU" dirty="0" err="1" smtClean="0">
                <a:solidFill>
                  <a:srgbClr val="002060"/>
                </a:solidFill>
              </a:rPr>
              <a:t>Проневская</a:t>
            </a:r>
            <a:r>
              <a:rPr lang="ru-RU" dirty="0" smtClean="0">
                <a:solidFill>
                  <a:srgbClr val="002060"/>
                </a:solidFill>
              </a:rPr>
              <a:t> Е.Э.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школа\Луг\p0015.png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9871" y="1985243"/>
            <a:ext cx="3501751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863114" y="28698"/>
            <a:ext cx="4869126" cy="15280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ЛУГ</a:t>
            </a:r>
            <a:endParaRPr lang="ru-RU" sz="3600" kern="10" spc="0" dirty="0">
              <a:ln w="41275">
                <a:solidFill>
                  <a:srgbClr val="00B05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1028" name="Picture 4" descr="C:\Users\Администратор\Desktop\школа\Луг\1316160277_upper_weardale_hay_meadow_gallery_470x35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9333" y="1916832"/>
            <a:ext cx="5634667" cy="42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014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школа\счет\Луг\p0015.p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6535" cy="68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школа\счет\Луг\p0016.p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535" y="47929"/>
            <a:ext cx="4533963" cy="68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28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школа\счет\Луг\p0017.p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929" y="0"/>
            <a:ext cx="4570963" cy="68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школа\счет\Луг\p0018.p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561" y="21600"/>
            <a:ext cx="4597705" cy="68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2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школа\Луг\p0016.png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19246" y="1070085"/>
            <a:ext cx="2732674" cy="25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школа\Луг\p0016.png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1142984"/>
            <a:ext cx="87778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79512" y="8554"/>
            <a:ext cx="4068763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Колокольчик</a:t>
            </a:r>
            <a:endParaRPr lang="ru-RU" sz="3600" kern="10" spc="0" dirty="0">
              <a:ln w="41275">
                <a:solidFill>
                  <a:srgbClr val="0070C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2053" name="Picture 5" descr="C:\Users\Администратор\Desktop\школа\Луг\kolokolchiki.gi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22923"/>
            <a:ext cx="2756262" cy="33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075237" y="8554"/>
            <a:ext cx="4068763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Василек</a:t>
            </a:r>
            <a:endParaRPr lang="ru-RU" sz="3600" kern="10" spc="0" dirty="0">
              <a:ln w="4127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2055" name="Picture 7" descr="C:\Users\Администратор\Desktop\школа\Луг\p0017.png - копи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557" y="1271543"/>
            <a:ext cx="3460122" cy="11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дминистратор\Desktop\школа\Луг\99608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3919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дминистратор\Desktop\школа\Луг\cent03_измен.размер.gif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7760"/>
            <a:ext cx="2023454" cy="43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кола\Луг\p0018.png - копия.jpg"/>
          <p:cNvPicPr>
            <a:picLocks noChangeAspect="1" noChangeArrowheads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38" y="1165264"/>
            <a:ext cx="3072970" cy="17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школа\Луг\p0018.png - копия (2).jpg"/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8540" y="1165265"/>
            <a:ext cx="3390520" cy="13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3374" y="0"/>
            <a:ext cx="4068763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Одуванчик</a:t>
            </a:r>
            <a:endParaRPr lang="ru-RU" sz="3600" kern="10" spc="0" dirty="0">
              <a:ln w="4127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075237" y="13753"/>
            <a:ext cx="4068763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412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Ромашка</a:t>
            </a:r>
            <a:endParaRPr lang="ru-RU" sz="3600" kern="10" spc="0" dirty="0">
              <a:ln w="41275">
                <a:solidFill>
                  <a:srgbClr val="92D05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3078" name="Picture 6" descr="C:\Users\Администратор\Desktop\школа\Луг\dandelion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4" y="2668465"/>
            <a:ext cx="15811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истратор\Desktop\школа\Луг\f_4e14a2226b98a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524" y="2948698"/>
            <a:ext cx="3013428" cy="39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истратор\Desktop\школа\Луг\509970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73565" y="2903168"/>
            <a:ext cx="2770435" cy="39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дминистратор\Desktop\школа\Луг\5671921236519311_3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468" y="2560465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97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школа\Луг\p0017.pn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20" y="1758547"/>
            <a:ext cx="2319931" cy="27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школа\Луг\p0017.p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3211" y="4260875"/>
            <a:ext cx="2995004" cy="25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школа\Луг\p0018.pn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87314" y="1268760"/>
            <a:ext cx="5856686" cy="18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школа\Луг\raskraska_1541_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455" y="3194848"/>
            <a:ext cx="2717852" cy="36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школа\Луг\nasekomye-1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81793" y="3194510"/>
            <a:ext cx="2736042" cy="36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220072" y="98597"/>
            <a:ext cx="3923928" cy="96291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412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Жук</a:t>
            </a:r>
            <a:endParaRPr lang="ru-RU" sz="3600" kern="10" spc="0" dirty="0">
              <a:ln w="4127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44506" y="8554"/>
            <a:ext cx="4068763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412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Стрекоза</a:t>
            </a:r>
            <a:endParaRPr lang="ru-RU" sz="3600" kern="10" spc="0" dirty="0">
              <a:ln w="4127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49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47127" y="11723"/>
            <a:ext cx="3731278" cy="8095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412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Пчела</a:t>
            </a:r>
            <a:endParaRPr lang="ru-RU" sz="3600" kern="10" spc="0" dirty="0">
              <a:ln w="4127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2050" name="Picture 2" descr="C:\Users\Администратор\Desktop\школа\Луг\p0018.pn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844" y="857232"/>
            <a:ext cx="4025064" cy="19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школа\Луг\bee-coloring-page.gi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180" y="4976312"/>
            <a:ext cx="1426171" cy="16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школа\Луг\p0018.pn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738608"/>
            <a:ext cx="1524162" cy="13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школа\Луг\p0020.png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77225" y="2289956"/>
            <a:ext cx="2630796" cy="28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истратор\Desktop\школа\Луг\p0020.png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23589" y="1158210"/>
            <a:ext cx="4367013" cy="15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006321" y="11723"/>
            <a:ext cx="4068763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4127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Корова</a:t>
            </a:r>
            <a:endParaRPr lang="ru-RU" sz="3600" kern="10" spc="0" dirty="0">
              <a:ln w="41275">
                <a:solidFill>
                  <a:srgbClr val="00206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2053" name="Picture 5" descr="C:\Users\Администратор\Desktop\школа\Луг\colorvache24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105" y="3728596"/>
            <a:ext cx="4135979" cy="28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234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20</cp:revision>
  <cp:lastPrinted>2012-09-18T07:21:54Z</cp:lastPrinted>
  <dcterms:created xsi:type="dcterms:W3CDTF">2012-05-20T07:30:18Z</dcterms:created>
  <dcterms:modified xsi:type="dcterms:W3CDTF">2013-01-12T20:23:42Z</dcterms:modified>
</cp:coreProperties>
</file>