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"/>
          <p:cNvSpPr>
            <a:spLocks noChangeArrowheads="1" noChangeShapeType="1" noTextEdit="1"/>
          </p:cNvSpPr>
          <p:nvPr/>
        </p:nvSpPr>
        <p:spPr bwMode="auto">
          <a:xfrm>
            <a:off x="928662" y="1785926"/>
            <a:ext cx="7562850" cy="25574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ЗИМУЮЩИЕ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 </a:t>
            </a:r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ПТИЦЫ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FFFF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0"/>
            <a:ext cx="5572164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002060"/>
                </a:solidFill>
              </a:rPr>
              <a:t>ГОУ СКОШ №486 </a:t>
            </a:r>
            <a:r>
              <a:rPr lang="en-US" dirty="0" smtClean="0">
                <a:solidFill>
                  <a:srgbClr val="002060"/>
                </a:solidFill>
              </a:rPr>
              <a:t>VIII</a:t>
            </a:r>
            <a:r>
              <a:rPr lang="ru-RU" dirty="0" smtClean="0">
                <a:solidFill>
                  <a:srgbClr val="002060"/>
                </a:solidFill>
              </a:rPr>
              <a:t> вида ЦОУО ДО г. Москвы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	Предмет: «устная речь», «живой мир»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	Учитель </a:t>
            </a:r>
            <a:r>
              <a:rPr lang="ru-RU" dirty="0" err="1" smtClean="0">
                <a:solidFill>
                  <a:srgbClr val="002060"/>
                </a:solidFill>
              </a:rPr>
              <a:t>Проневская</a:t>
            </a:r>
            <a:r>
              <a:rPr lang="ru-RU" dirty="0" smtClean="0">
                <a:solidFill>
                  <a:srgbClr val="002060"/>
                </a:solidFill>
              </a:rPr>
              <a:t> Е.Э.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9058" y="6488668"/>
            <a:ext cx="20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2011 – 2012 </a:t>
            </a:r>
            <a:r>
              <a:rPr lang="ru-RU" dirty="0" err="1" smtClean="0">
                <a:solidFill>
                  <a:srgbClr val="00B0F0"/>
                </a:solidFill>
              </a:rPr>
              <a:t>уч</a:t>
            </a:r>
            <a:r>
              <a:rPr lang="ru-RU" dirty="0" smtClean="0">
                <a:solidFill>
                  <a:srgbClr val="00B0F0"/>
                </a:solidFill>
              </a:rPr>
              <a:t>. год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тицы у кормушки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4667251" cy="3500438"/>
          </a:xfrm>
          <a:prstGeom prst="rect">
            <a:avLst/>
          </a:prstGeom>
        </p:spPr>
      </p:pic>
      <p:pic>
        <p:nvPicPr>
          <p:cNvPr id="3" name="Рисунок 2" descr="птицы у кормушки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" y="3571876"/>
            <a:ext cx="4214809" cy="3286124"/>
          </a:xfrm>
          <a:prstGeom prst="rect">
            <a:avLst/>
          </a:prstGeom>
        </p:spPr>
      </p:pic>
      <p:pic>
        <p:nvPicPr>
          <p:cNvPr id="4" name="Рисунок 3" descr="птицы у кормушки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691031" y="0"/>
            <a:ext cx="4452969" cy="3429000"/>
          </a:xfrm>
          <a:prstGeom prst="rect">
            <a:avLst/>
          </a:prstGeom>
        </p:spPr>
      </p:pic>
      <p:pic>
        <p:nvPicPr>
          <p:cNvPr id="5" name="Рисунок 4" descr="птицы у кормушки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572232" y="3429000"/>
            <a:ext cx="2571768" cy="3263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43306" y="3718679"/>
            <a:ext cx="310873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за стол среди берёз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 открытым небом?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Угощает он в мороз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Птиц зерном и хлебом.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зимний день среди ветвей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Стол накрыт для гостей.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Избушка новая,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всех столовая,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Зовёт обедать,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Крошек отведать.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" name="WordArt 1"/>
          <p:cNvSpPr>
            <a:spLocks noChangeArrowheads="1" noChangeShapeType="1" noTextEdit="1"/>
          </p:cNvSpPr>
          <p:nvPr/>
        </p:nvSpPr>
        <p:spPr bwMode="auto">
          <a:xfrm>
            <a:off x="571472" y="0"/>
            <a:ext cx="7562850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ЗИМУЮЩИЕ ПТИЦЫ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FFFF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714488"/>
            <a:ext cx="9144000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свете есть множество птиц: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Ворон, воробьев и синиц,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Галок, грачей, голубей,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Дятлов, сорок, снегирей.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дикие птицы гнездятся на воле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лесу, на лугу и на поле.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Птицы нас радуют весенним прилетом,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огорчают осенним отлетом.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оробей1 ф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0" y="214290"/>
            <a:ext cx="3500430" cy="3348940"/>
          </a:xfrm>
          <a:prstGeom prst="rect">
            <a:avLst/>
          </a:prstGeom>
        </p:spPr>
      </p:pic>
      <p:pic>
        <p:nvPicPr>
          <p:cNvPr id="5" name="Рисунок 4" descr="голубь1 ф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5286380" y="2643182"/>
            <a:ext cx="3857620" cy="394318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14810" y="285728"/>
            <a:ext cx="3571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 весь день ловлю жучков,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Уплетаю червячков,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теплый край не улетаю,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Здесь под крышей обитаю.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Чик-чирик! Не робей!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 бывалый воробей!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4286256"/>
            <a:ext cx="41433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Сизый голубь-голубок,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Поверни ко мне глазок.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Крылья, хвостик распуши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походку покажи.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иница1 ф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714876" y="214290"/>
            <a:ext cx="4429124" cy="3734359"/>
          </a:xfrm>
          <a:prstGeom prst="rect">
            <a:avLst/>
          </a:prstGeom>
        </p:spPr>
      </p:pic>
      <p:pic>
        <p:nvPicPr>
          <p:cNvPr id="4" name="Рисунок 3" descr="снегирь1 ф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0" y="3000372"/>
            <a:ext cx="4823542" cy="364331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214290"/>
            <a:ext cx="4000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Скачет шустрая синица,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Ей на месте не сидится.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Прыг-скок, прыг-скок,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Завертелась как волчок.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Вот присела на минутку,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Почесала клювом грудку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с дорожки на плетень,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Тири-тири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тень-тень-тень.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4500570"/>
            <a:ext cx="38576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Снегири, снегири,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осколочки зари,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Рдеют на дорожке.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Ты, Мороз, их не бери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Обожжешь ладошки.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робей скан.jpg"/>
          <p:cNvPicPr>
            <a:picLocks noChangeAspect="1"/>
          </p:cNvPicPr>
          <p:nvPr/>
        </p:nvPicPr>
        <p:blipFill>
          <a:blip r:embed="rId2" cstate="screen">
            <a:biLevel thresh="50000"/>
          </a:blip>
          <a:srcRect/>
          <a:stretch>
            <a:fillRect/>
          </a:stretch>
        </p:blipFill>
        <p:spPr>
          <a:xfrm>
            <a:off x="4286248" y="2542032"/>
            <a:ext cx="4857752" cy="4315968"/>
          </a:xfrm>
          <a:prstGeom prst="rect">
            <a:avLst/>
          </a:prstGeom>
        </p:spPr>
      </p:pic>
      <p:pic>
        <p:nvPicPr>
          <p:cNvPr id="3" name="Рисунок 2" descr="голубь.pn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0" y="0"/>
            <a:ext cx="4071966" cy="4143404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429124" y="714356"/>
            <a:ext cx="450059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серой шубке перовой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 морозы он герой,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Скачет, на лету резвится,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орёл, а все же птица.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Отвечай мне по скорей,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Кто же это?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286256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Среди зимней вьюжной стужи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Корм пернатым очень нужен.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Крошек вынеси скорей,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Стае сизых . . . . . . 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иница скан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4143372" cy="3452810"/>
          </a:xfrm>
          <a:prstGeom prst="rect">
            <a:avLst/>
          </a:prstGeom>
        </p:spPr>
      </p:pic>
      <p:pic>
        <p:nvPicPr>
          <p:cNvPr id="3" name="Рисунок 2" descr="снигирь скан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4929190" y="3116315"/>
            <a:ext cx="4214810" cy="374168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14810" y="71435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Спинкою зеленовата,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Животиком желтовата,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Черненькая шапочка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полоска шарфика.</a:t>
            </a:r>
            <a:r>
              <a:rPr lang="ru-RU" sz="2000" dirty="0" smtClean="0"/>
              <a:t>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Ем я сало и пшеничку,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зовут меня . . . . . . . 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42913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Птички на деревья сели,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Посчитай-ка: раз, два, три…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зимовку прилетели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красной грудкой . . . . . </a:t>
            </a:r>
            <a:r>
              <a:rPr lang="ru-RU" dirty="0" smtClean="0"/>
              <a:t>. .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ормушки для птиц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286216" y="0"/>
            <a:ext cx="4857784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290"/>
            <a:ext cx="3651769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Трудно птицам зимовать,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Надо птицам помогать!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кормушку смастерили.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столовую открыли.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Воробей, снегирь - сосед,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Будет вам зимой обед!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гости в первый день недели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Две синицы прилетели,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во вторник - снегири,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Ярче утренней зари!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вороны были в среду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не ждали их к обеду.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в четверг со всех краев -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Десять жадных воробьев.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пятницу в столовой нашей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Голубь лакомился кашей.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в субботу на пирог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Прилетело семь сорок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Щеголь - дятел в воскресенье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Прилетел на угощенье.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рмушка для птиц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89887" y="0"/>
            <a:ext cx="5254113" cy="6858000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785926"/>
            <a:ext cx="363445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 снега намело.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Птичкам стало голодно.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Смастерю для них кормушку,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Дам им зерен, дам ватрушку.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Прилетай ко мне скорей,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Стайка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алых снегирей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Прилетай ко мне, сестрица,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Желтогрудая синица.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рмушка для птиц ап-я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143076" y="0"/>
            <a:ext cx="7000924" cy="6500834"/>
          </a:xfrm>
          <a:prstGeom prst="rect">
            <a:avLst/>
          </a:prstGeo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500174"/>
            <a:ext cx="300036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Снегом засыпаны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 и поля,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Спит под сугробами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крепко земля.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Ищут, ищут птицы,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бы поживиться.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зиму долгую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в нашем лесу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приготовили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птичкам еду.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Прилетайте, птицы,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вы сюда кормиться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228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17</cp:revision>
  <dcterms:modified xsi:type="dcterms:W3CDTF">2013-01-12T20:08:13Z</dcterms:modified>
</cp:coreProperties>
</file>