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3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142852"/>
            <a:ext cx="5572164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002060"/>
                </a:solidFill>
              </a:rPr>
              <a:t>ГОУ СКОШ №486 </a:t>
            </a:r>
            <a:r>
              <a:rPr lang="en-US" dirty="0" smtClean="0">
                <a:solidFill>
                  <a:srgbClr val="002060"/>
                </a:solidFill>
              </a:rPr>
              <a:t>VIII</a:t>
            </a:r>
            <a:r>
              <a:rPr lang="ru-RU" dirty="0" smtClean="0">
                <a:solidFill>
                  <a:srgbClr val="002060"/>
                </a:solidFill>
              </a:rPr>
              <a:t> вида ЦОУО ДО г. Москвы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	Предмет: «устная речь», «живой мир»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	Учитель </a:t>
            </a:r>
            <a:r>
              <a:rPr lang="ru-RU" dirty="0" err="1" smtClean="0">
                <a:solidFill>
                  <a:srgbClr val="002060"/>
                </a:solidFill>
              </a:rPr>
              <a:t>Проневская</a:t>
            </a:r>
            <a:r>
              <a:rPr lang="ru-RU" dirty="0" smtClean="0">
                <a:solidFill>
                  <a:srgbClr val="002060"/>
                </a:solidFill>
              </a:rPr>
              <a:t> Е.Э.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928662" y="1643050"/>
            <a:ext cx="7286676" cy="27146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25400">
                  <a:solidFill>
                    <a:srgbClr val="0070C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Зимние </a:t>
            </a:r>
          </a:p>
          <a:p>
            <a:pPr algn="ctr" rtl="0"/>
            <a:r>
              <a:rPr lang="ru-RU" sz="3600" kern="10" dirty="0" smtClean="0">
                <a:ln w="25400">
                  <a:solidFill>
                    <a:srgbClr val="0070C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забавы</a:t>
            </a:r>
            <a:endParaRPr lang="ru-RU" sz="3600" kern="10" spc="0" dirty="0">
              <a:ln w="25400">
                <a:solidFill>
                  <a:srgbClr val="0070C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6143644"/>
            <a:ext cx="2143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2010-2011 </a:t>
            </a:r>
            <a:r>
              <a:rPr lang="ru-RU" dirty="0" err="1" smtClean="0">
                <a:solidFill>
                  <a:srgbClr val="002060"/>
                </a:solidFill>
              </a:rPr>
              <a:t>уч</a:t>
            </a:r>
            <a:r>
              <a:rPr lang="ru-RU" dirty="0" smtClean="0">
                <a:solidFill>
                  <a:srgbClr val="002060"/>
                </a:solidFill>
              </a:rPr>
              <a:t>. год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3635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Катя саночки везет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 крылечка до ворот,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Сережа на дорожке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Воробьям бросает крошки. </a:t>
            </a:r>
          </a:p>
        </p:txBody>
      </p:sp>
      <p:pic>
        <p:nvPicPr>
          <p:cNvPr id="1026" name="Picture 2" descr="C:\Users\Acer\Pictures\Времена года\Зима\img004.jpg"/>
          <p:cNvPicPr>
            <a:picLocks noChangeAspect="1" noChangeArrowheads="1"/>
          </p:cNvPicPr>
          <p:nvPr/>
        </p:nvPicPr>
        <p:blipFill>
          <a:blip r:embed="rId2" cstate="screen">
            <a:lum contrast="20000"/>
          </a:blip>
          <a:srcRect/>
          <a:stretch>
            <a:fillRect/>
          </a:stretch>
        </p:blipFill>
        <p:spPr bwMode="auto">
          <a:xfrm>
            <a:off x="4139952" y="0"/>
            <a:ext cx="4680520" cy="6859310"/>
          </a:xfrm>
          <a:prstGeom prst="rect">
            <a:avLst/>
          </a:prstGeom>
          <a:noFill/>
        </p:spPr>
      </p:pic>
      <p:pic>
        <p:nvPicPr>
          <p:cNvPr id="1027" name="Picture 3" descr="C:\Users\Acer\Pictures\Времена года\Зима\www.litmir.net.jpg"/>
          <p:cNvPicPr>
            <a:picLocks noChangeAspect="1" noChangeArrowheads="1"/>
          </p:cNvPicPr>
          <p:nvPr/>
        </p:nvPicPr>
        <p:blipFill>
          <a:blip r:embed="rId3" cstate="screen">
            <a:lum bright="-10000"/>
          </a:blip>
          <a:srcRect/>
          <a:stretch>
            <a:fillRect/>
          </a:stretch>
        </p:blipFill>
        <p:spPr bwMode="auto">
          <a:xfrm>
            <a:off x="2843808" y="5427966"/>
            <a:ext cx="1524322" cy="1430034"/>
          </a:xfrm>
          <a:prstGeom prst="rect">
            <a:avLst/>
          </a:prstGeom>
          <a:noFill/>
        </p:spPr>
      </p:pic>
      <p:pic>
        <p:nvPicPr>
          <p:cNvPr id="2050" name="Picture 2" descr="C:\Users\Acer\Pictures\Времена года\Зима\img005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0" y="2132856"/>
            <a:ext cx="2987824" cy="4725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cer\Pictures\Времена года\Зима\img006.jpg"/>
          <p:cNvPicPr>
            <a:picLocks noChangeAspect="1" noChangeArrowheads="1"/>
          </p:cNvPicPr>
          <p:nvPr/>
        </p:nvPicPr>
        <p:blipFill>
          <a:blip r:embed="rId2" cstate="screen">
            <a:lum contrast="20000"/>
          </a:blip>
          <a:srcRect/>
          <a:stretch>
            <a:fillRect/>
          </a:stretch>
        </p:blipFill>
        <p:spPr bwMode="auto">
          <a:xfrm>
            <a:off x="4139952" y="131019"/>
            <a:ext cx="4592089" cy="672698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33843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Мы слепили снеговик.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Он не мал и не велик.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Носик из морковки.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Вместо глаз - картошки.</a:t>
            </a:r>
          </a:p>
        </p:txBody>
      </p:sp>
      <p:pic>
        <p:nvPicPr>
          <p:cNvPr id="1026" name="Picture 2" descr="C:\Users\Acer\Pictures\Времена года\Зима\img00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1844824"/>
            <a:ext cx="3401244" cy="5013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cer\Pictures\Времена года\Зима\img008.jpg"/>
          <p:cNvPicPr>
            <a:picLocks noChangeAspect="1" noChangeArrowheads="1"/>
          </p:cNvPicPr>
          <p:nvPr/>
        </p:nvPicPr>
        <p:blipFill>
          <a:blip r:embed="rId2" cstate="screen">
            <a:lum contrast="20000"/>
          </a:blip>
          <a:srcRect/>
          <a:stretch>
            <a:fillRect/>
          </a:stretch>
        </p:blipFill>
        <p:spPr bwMode="auto">
          <a:xfrm>
            <a:off x="3851920" y="-31233"/>
            <a:ext cx="4680520" cy="688923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3923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Мчусь, как ветер, на коньках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Вдоль лесной опушки...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Рукавички на руках,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Шапка на макушке... </a:t>
            </a:r>
          </a:p>
        </p:txBody>
      </p:sp>
      <p:pic>
        <p:nvPicPr>
          <p:cNvPr id="2" name="Picture 2" descr="C:\Users\Acer\Pictures\Времена года\Зима\img00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2152848"/>
            <a:ext cx="3262769" cy="4705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cer\Pictures\Времена года\Зима\img010.jpg"/>
          <p:cNvPicPr>
            <a:picLocks noChangeAspect="1" noChangeArrowheads="1"/>
          </p:cNvPicPr>
          <p:nvPr/>
        </p:nvPicPr>
        <p:blipFill>
          <a:blip r:embed="rId2" cstate="screen">
            <a:lum contrast="30000"/>
          </a:blip>
          <a:srcRect/>
          <a:stretch>
            <a:fillRect/>
          </a:stretch>
        </p:blipFill>
        <p:spPr bwMode="auto">
          <a:xfrm>
            <a:off x="3923928" y="0"/>
            <a:ext cx="4960286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332656"/>
            <a:ext cx="370790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 на горке, на горе, 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Кто на санках,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Кто на лыжах,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Кто повыше,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Кто пониже,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Кто потише,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Кто с разбегу,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Кто на льду,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кто по снегу.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горки – ух,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горку – ух!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Бух!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Захватывает дух!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3379</TotalTime>
  <Words>38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Admin</cp:lastModifiedBy>
  <cp:revision>40</cp:revision>
  <cp:lastPrinted>2013-01-09T09:38:38Z</cp:lastPrinted>
  <dcterms:created xsi:type="dcterms:W3CDTF">2012-01-23T08:02:31Z</dcterms:created>
  <dcterms:modified xsi:type="dcterms:W3CDTF">2013-01-12T20:03:53Z</dcterms:modified>
</cp:coreProperties>
</file>