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500034" y="1571612"/>
            <a:ext cx="7773444" cy="264320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dirty="0" smtClean="0">
                <a:ln w="539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Ягоды</a:t>
            </a:r>
            <a:endParaRPr lang="ru-RU" sz="3600" b="1" kern="10" spc="0" dirty="0">
              <a:ln w="539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285728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ГБОУ СКОШ №486 </a:t>
            </a:r>
            <a:r>
              <a:rPr lang="en-US" dirty="0" smtClean="0">
                <a:solidFill>
                  <a:srgbClr val="002060"/>
                </a:solidFill>
              </a:rPr>
              <a:t>VIII</a:t>
            </a:r>
            <a:r>
              <a:rPr lang="ru-RU" dirty="0" smtClean="0">
                <a:solidFill>
                  <a:srgbClr val="002060"/>
                </a:solidFill>
              </a:rPr>
              <a:t> вида ЦОУО ДО г. Москвы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Предмет: «устная речь», «живой мир»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	Учитель </a:t>
            </a:r>
            <a:r>
              <a:rPr lang="ru-RU" dirty="0" err="1" smtClean="0">
                <a:solidFill>
                  <a:srgbClr val="002060"/>
                </a:solidFill>
              </a:rPr>
              <a:t>Проневская</a:t>
            </a:r>
            <a:r>
              <a:rPr lang="ru-RU" dirty="0" smtClean="0">
                <a:solidFill>
                  <a:srgbClr val="002060"/>
                </a:solidFill>
              </a:rPr>
              <a:t> Е.Э.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6488668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 – 2013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55576" y="21737"/>
            <a:ext cx="7344816" cy="1050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dirty="0" smtClean="0">
                <a:ln w="539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Ягоды</a:t>
            </a:r>
            <a:endParaRPr lang="ru-RU" sz="3600" b="1" kern="10" spc="0" dirty="0">
              <a:ln w="5397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072662"/>
            <a:ext cx="5226750" cy="53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6750" y="2775711"/>
            <a:ext cx="3917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Ягоды – это крыжовник,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Клюква, черника, брусника,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Малина, клубника, шиповник,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Смородина и земляника.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76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14283" y="2113193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каждого садовника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саду есть куст крыжовника.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Колючего, сердитого,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очень аппетитного.</a:t>
            </a:r>
          </a:p>
        </p:txBody>
      </p:sp>
      <p:pic>
        <p:nvPicPr>
          <p:cNvPr id="4100" name="Picture 4" descr="C:\Users\Администратор\Desktop\школа\ягоды\крыжовник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8" r="3793"/>
          <a:stretch/>
        </p:blipFill>
        <p:spPr bwMode="auto">
          <a:xfrm>
            <a:off x="26858" y="55793"/>
            <a:ext cx="4900246" cy="68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истратор\Desktop\школа\ягоды\6625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249" y="55793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Администратор\Desktop\школа\ягоды\august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92587" y="3974422"/>
            <a:ext cx="461252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01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школа\ягоды\смородина красна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52" b="6014"/>
          <a:stretch/>
        </p:blipFill>
        <p:spPr bwMode="auto">
          <a:xfrm>
            <a:off x="3562350" y="613893"/>
            <a:ext cx="5581650" cy="619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школа\ягоды\redcurran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91" y="702520"/>
            <a:ext cx="35623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88640"/>
            <a:ext cx="3238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Красная смородина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 чего крупна!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Кисленькая, вроде бы,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с сахаром вкусна!</a:t>
            </a:r>
          </a:p>
        </p:txBody>
      </p:sp>
    </p:spTree>
    <p:extLst>
      <p:ext uri="{BB962C8B-B14F-4D97-AF65-F5344CB8AC3E}">
        <p14:creationId xmlns:p14="http://schemas.microsoft.com/office/powerpoint/2010/main" xmlns="" val="75320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школа\ягоды\смородина черная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7" t="11702" r="4042" b="9777"/>
          <a:stretch/>
        </p:blipFill>
        <p:spPr bwMode="auto">
          <a:xfrm>
            <a:off x="2883877" y="164122"/>
            <a:ext cx="6260123" cy="66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дминистратор\Desktop\школа\ягоды\130_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500042"/>
            <a:ext cx="36012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21031" y="0"/>
            <a:ext cx="3567836" cy="188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 куст такой душистый,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Лист резной и бархатистый?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Ягодки-подруженьки,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Черные жемчужинки.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659807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65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13</cp:revision>
  <cp:lastPrinted>2012-09-25T06:33:43Z</cp:lastPrinted>
  <dcterms:created xsi:type="dcterms:W3CDTF">2012-09-25T05:12:56Z</dcterms:created>
  <dcterms:modified xsi:type="dcterms:W3CDTF">2013-01-12T20:58:06Z</dcterms:modified>
</cp:coreProperties>
</file>