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49" autoAdjust="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ED9AA-086A-4255-B542-F0A6D8244A39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AF9D-CE1B-42C2-B03F-993128BC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6E45-0504-4676-B7F2-B4A8D41AC16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AB470-C7A9-43D1-80B1-825C05309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E9598-63AA-4638-B582-31A7D5E23E0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C6BB8-D5B9-4B55-8FFB-DDB66DF92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11FD-4808-443F-8FF1-2658D679A087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C021-38C3-461E-924B-F5D8A63D6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2701-3FF3-4A80-8DE5-DC9FAECD4F71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0C48-8BAC-4ED2-9974-043791179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00DA-726A-47D7-A3DD-E905869F7648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9E7D-FD12-4027-8120-25DD648F6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FAD9-0D33-4A3F-9D41-11369A05BF7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7C3B-8E5A-4B99-9C71-B3016F517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E2B-C359-45F6-BD94-9B8580AEB5A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96AB2-0427-4309-A91A-57BE3C26A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712F-8423-4498-9708-9C16FA774124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0C9A-B3ED-450C-BB81-2ED7070A4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E739-1168-4A96-99B7-A76F1C5362D6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329E-EC83-41EA-BDE6-B92BD4E6A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72E8-ABF2-4BBA-8218-BE74CA46B3DF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3F2A-318F-49D2-81D5-31B7199B7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1FD990-3DDA-4808-8019-0FC6485DDF5B}" type="datetimeFigureOut">
              <a:rPr lang="ru-RU"/>
              <a:pPr>
                <a:defRPr/>
              </a:pPr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E3D68B-4D43-4116-A641-DB53A5FD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http://culture.az/wp-content/gallery/copper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0"/>
            <a:ext cx="10152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http://rayon.galich.com/materials/kultura/07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www.ozon.ru/multimedia/books_covers/990609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img1.liveinternet.ru/images/attach/c/3/77/235/7723580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0"/>
            <a:ext cx="4140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http://mobbit.info/media/3/possessedboo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429000"/>
            <a:ext cx="4140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i-r-p.ru/files/files2/44b519f6758cd8.404274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http://unatlib.org.ru/content/folk/arm/pict/i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685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sitc.ru/culture/cloths/photo2/3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-142900"/>
            <a:ext cx="4577472" cy="47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ww.geocaching.su/photos/albums/16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9602" y="3286124"/>
            <a:ext cx="3804398" cy="38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www.1zoom.ru/big2/423/244068-Sep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4714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img1.liveinternet.ru/images/attach/c/1/50/606/50606347_oak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www.art-catalog.ru/data_picture_new/artist_1/picture/big_500/levit_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5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F:\ОРКСЭ КОПИЯ\Курсы\храмы\AlexanderNevskiCathed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24100" y="0"/>
            <a:ext cx="12192000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kazanx.ru/Pics/Gall/15-kaz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ulyanovsk.er.ru/images/ifcimages/mini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kp.ru/f/4/image/33/76/407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www.touristplaces.ru/Uploaded/point_photos/point4322_Donskoy_Kolom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0"/>
            <a:ext cx="492918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slushatel</cp:lastModifiedBy>
  <cp:revision>6</cp:revision>
  <dcterms:modified xsi:type="dcterms:W3CDTF">2012-01-26T09:35:09Z</dcterms:modified>
</cp:coreProperties>
</file>