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69" r:id="rId8"/>
    <p:sldId id="270" r:id="rId9"/>
    <p:sldId id="271" r:id="rId10"/>
    <p:sldId id="272" r:id="rId11"/>
    <p:sldId id="268" r:id="rId12"/>
    <p:sldId id="256" r:id="rId13"/>
    <p:sldId id="266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МК\Desktop\сказка-МОРОЗКО\iCA2X01I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1" y="0"/>
            <a:ext cx="8143900" cy="685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60648"/>
            <a:ext cx="7488832" cy="388843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Старухина дочь сидит, зубами стучит.</a:t>
            </a:r>
          </a:p>
          <a:p>
            <a:r>
              <a:rPr lang="ru-RU" dirty="0" smtClean="0"/>
              <a:t>А </a:t>
            </a:r>
            <a:r>
              <a:rPr lang="ru-RU" dirty="0" err="1" smtClean="0"/>
              <a:t>Морозко</a:t>
            </a:r>
            <a:r>
              <a:rPr lang="ru-RU" dirty="0" smtClean="0"/>
              <a:t> по лесу потрескивает, с елки на елку </a:t>
            </a:r>
            <a:r>
              <a:rPr lang="ru-RU" dirty="0" err="1" smtClean="0"/>
              <a:t>поскакивает</a:t>
            </a:r>
            <a:r>
              <a:rPr lang="ru-RU" dirty="0" smtClean="0"/>
              <a:t>, пощелкивает, на старухину дочь поглядывает:</a:t>
            </a:r>
          </a:p>
          <a:p>
            <a:r>
              <a:rPr lang="ru-RU" dirty="0" smtClean="0"/>
              <a:t>—  Тепло ли тебе, девица? А она ему:</a:t>
            </a:r>
          </a:p>
          <a:p>
            <a:r>
              <a:rPr lang="ru-RU" dirty="0" smtClean="0"/>
              <a:t>—  Ой, студено! Не скрипи, не трещи, </a:t>
            </a:r>
            <a:r>
              <a:rPr lang="ru-RU" dirty="0" err="1" smtClean="0"/>
              <a:t>Морозко</a:t>
            </a:r>
            <a:r>
              <a:rPr lang="ru-RU" dirty="0" smtClean="0"/>
              <a:t>…</a:t>
            </a:r>
          </a:p>
          <a:p>
            <a:r>
              <a:rPr lang="ru-RU" dirty="0" err="1" smtClean="0"/>
              <a:t>Морозко</a:t>
            </a:r>
            <a:r>
              <a:rPr lang="ru-RU" dirty="0" smtClean="0"/>
              <a:t> стал ниже спускаться, пуще потрескивать, пощелкивать.</a:t>
            </a:r>
          </a:p>
          <a:p>
            <a:r>
              <a:rPr lang="ru-RU" dirty="0" smtClean="0"/>
              <a:t>—  Тепло ли тебе, девица? Тепло ли тебе, красная?</a:t>
            </a:r>
          </a:p>
          <a:p>
            <a:r>
              <a:rPr lang="ru-RU" dirty="0" smtClean="0"/>
              <a:t>—  Ой, руки, ноги отмерзли! Уйди, </a:t>
            </a:r>
            <a:r>
              <a:rPr lang="ru-RU" dirty="0" err="1" smtClean="0"/>
              <a:t>Морозко</a:t>
            </a:r>
            <a:r>
              <a:rPr lang="ru-RU" dirty="0" smtClean="0"/>
              <a:t>… Еще ниже спустился </a:t>
            </a:r>
            <a:r>
              <a:rPr lang="ru-RU" dirty="0" err="1" smtClean="0"/>
              <a:t>Морозко</a:t>
            </a:r>
            <a:r>
              <a:rPr lang="ru-RU" dirty="0" smtClean="0"/>
              <a:t>, сильнее приударил, затрещал, защелкал:</a:t>
            </a:r>
          </a:p>
          <a:p>
            <a:r>
              <a:rPr lang="ru-RU" dirty="0" smtClean="0"/>
              <a:t>—  Тепло ли тебе, девица? Тепло ли тебе, красная?</a:t>
            </a:r>
          </a:p>
          <a:p>
            <a:r>
              <a:rPr lang="ru-RU" dirty="0" smtClean="0"/>
              <a:t>—  Ой, совсем застудил! Сгинь, пропади, проклятый </a:t>
            </a:r>
            <a:r>
              <a:rPr lang="ru-RU" dirty="0" err="1" smtClean="0"/>
              <a:t>Морозко</a:t>
            </a:r>
            <a:r>
              <a:rPr lang="ru-RU" dirty="0" smtClean="0"/>
              <a:t>!</a:t>
            </a:r>
          </a:p>
          <a:p>
            <a:endParaRPr lang="ru-RU" dirty="0"/>
          </a:p>
        </p:txBody>
      </p:sp>
      <p:pic>
        <p:nvPicPr>
          <p:cNvPr id="3074" name="Picture 2" descr="C:\Users\МК\Desktop\сказка-МОРОЗКО\iCAGOXJ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221088"/>
            <a:ext cx="2863670" cy="22909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3075" name="Picture 3" descr="C:\Users\МК\Desktop\сказка-МОРОЗКО\iCABWG9B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221088"/>
            <a:ext cx="3168352" cy="225690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ru-RU" dirty="0" smtClean="0"/>
              <a:t>Что значит быть культурным?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35608" y="1196752"/>
            <a:ext cx="4576552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</a:t>
            </a:r>
            <a:r>
              <a:rPr lang="ru-RU" sz="4400" b="1" dirty="0" smtClean="0"/>
              <a:t>Задание:  </a:t>
            </a:r>
            <a:r>
              <a:rPr lang="ru-RU" sz="4000" dirty="0" smtClean="0">
                <a:solidFill>
                  <a:srgbClr val="C00000"/>
                </a:solidFill>
              </a:rPr>
              <a:t>Составьте словесный портрет культурного человека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7" name="Picture 3" descr="C:\Users\Екатерина\Desktop\ev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412776"/>
            <a:ext cx="31369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88640"/>
            <a:ext cx="7435552" cy="98087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Культура и мораль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797152"/>
            <a:ext cx="3283456" cy="11045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МК\Desktop\картинки-фото\i[2]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56792"/>
            <a:ext cx="4156809" cy="3153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692696"/>
            <a:ext cx="7498080" cy="5976664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            Культура (лат.) –     «возделывание земли».</a:t>
            </a:r>
          </a:p>
          <a:p>
            <a:pPr>
              <a:buNone/>
            </a:pPr>
            <a:endParaRPr lang="ru-RU" sz="4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 В русском языке употреблялось в двух значениях: </a:t>
            </a:r>
          </a:p>
          <a:p>
            <a:r>
              <a:rPr lang="ru-RU" sz="4000" i="1" dirty="0" smtClean="0">
                <a:solidFill>
                  <a:schemeClr val="bg2">
                    <a:lumMod val="50000"/>
                  </a:schemeClr>
                </a:solidFill>
              </a:rPr>
              <a:t>1) хлебопашество, земледелие;</a:t>
            </a:r>
          </a:p>
          <a:p>
            <a:r>
              <a:rPr lang="ru-RU" sz="4000" i="1" dirty="0" smtClean="0">
                <a:solidFill>
                  <a:schemeClr val="bg2">
                    <a:lumMod val="50000"/>
                  </a:schemeClr>
                </a:solidFill>
              </a:rPr>
              <a:t>2) образованность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Что или кто мне помогает стать культурным человеком? </a:t>
            </a:r>
            <a:r>
              <a:rPr lang="ru-RU" u="sng" dirty="0" smtClean="0"/>
              <a:t>(письменно в тетради)</a:t>
            </a:r>
          </a:p>
          <a:p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МК\Desktop\сказка-МОРОЗКО\iCAGOXJD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0"/>
            <a:ext cx="8143900" cy="685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МК\Desktop\сказка-МОРОЗКО\iCABWG9B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0"/>
            <a:ext cx="8143899" cy="685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МК\Desktop\сказка-МОРОЗКО\iCAUC6P0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0"/>
            <a:ext cx="8143900" cy="685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C:\Users\МК\Desktop\сказка-МОРОЗКО\iCAE84OC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0"/>
            <a:ext cx="8143900" cy="685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 descr="C:\Users\МК\Desktop\сказка-МОРОЗКО\iCAM6BDK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0"/>
            <a:ext cx="8143900" cy="685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/>
          <a:lstStyle/>
          <a:p>
            <a:pPr algn="ctr"/>
            <a:endParaRPr lang="ru-RU" dirty="0"/>
          </a:p>
        </p:txBody>
      </p:sp>
      <p:pic>
        <p:nvPicPr>
          <p:cNvPr id="1026" name="Picture 2" descr="C:\Users\МК\Desktop\сказка-МОРОЗКО\iCALJDMMJ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00042"/>
            <a:ext cx="6786610" cy="4951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-315416"/>
            <a:ext cx="5657832" cy="1237530"/>
          </a:xfrm>
        </p:spPr>
        <p:txBody>
          <a:bodyPr>
            <a:normAutofit/>
          </a:bodyPr>
          <a:lstStyle/>
          <a:p>
            <a:r>
              <a:rPr lang="ru-RU" sz="5400" dirty="0" err="1" smtClean="0"/>
              <a:t>морозко</a:t>
            </a:r>
            <a:endParaRPr lang="ru-RU" sz="5400" dirty="0"/>
          </a:p>
        </p:txBody>
      </p:sp>
      <p:pic>
        <p:nvPicPr>
          <p:cNvPr id="4099" name="Picture 3" descr="C:\Users\МК\Desktop\сказка-МОРОЗКО\iCAUC6P0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869160"/>
            <a:ext cx="2355329" cy="17704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27584" y="692696"/>
            <a:ext cx="8106104" cy="424847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Живало-бывало, — жил дед да с другой женой. У деда была дочка, и у бабы была дочка.</a:t>
            </a:r>
          </a:p>
          <a:p>
            <a:r>
              <a:rPr lang="ru-RU" dirty="0" smtClean="0"/>
              <a:t>Все знают, как за мачехой жить: перевернешься — бита и недовернешься — бита. А родная дочь, что ни сделает — за все гладят по головке: умница.</a:t>
            </a:r>
          </a:p>
          <a:p>
            <a:r>
              <a:rPr lang="ru-RU" dirty="0" smtClean="0"/>
              <a:t>Падчерица и скотину поила-кормила, дрова и воду в избу носила, печь топила, избу мела — еще до свету… Ничем старухе не угодишь — все не так, все худо.</a:t>
            </a:r>
          </a:p>
          <a:p>
            <a:r>
              <a:rPr lang="ru-RU" dirty="0" smtClean="0"/>
              <a:t>Ветер хоть пошумит, да затихнет, а старая баба расходится — не скоро уймется. Вот мачеха и придумала падчерицу со свету сжить.</a:t>
            </a:r>
          </a:p>
          <a:p>
            <a:r>
              <a:rPr lang="ru-RU" dirty="0" smtClean="0"/>
              <a:t>—  Вези, вези ее, старик, — говорит мужу, — куда хочешь, чтобы мои глаза ее не видали! Вези ее в лес, на трескучий мороз.</a:t>
            </a:r>
          </a:p>
          <a:p>
            <a:r>
              <a:rPr lang="ru-RU" dirty="0" smtClean="0"/>
              <a:t>Старик затужил, заплакал, однако делать нечего, бабы не переспоришь. Запряг лошадь:</a:t>
            </a:r>
          </a:p>
          <a:p>
            <a:r>
              <a:rPr lang="ru-RU" dirty="0" smtClean="0"/>
              <a:t>—  Садись, мила дочь, в сани.	</a:t>
            </a:r>
            <a:endParaRPr lang="ru-RU" dirty="0"/>
          </a:p>
        </p:txBody>
      </p:sp>
      <p:pic>
        <p:nvPicPr>
          <p:cNvPr id="4100" name="Picture 4" descr="C:\Users\МК\Desktop\сказка-МОРОЗКО\iCAE84OC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581128"/>
            <a:ext cx="2389356" cy="1800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348880"/>
            <a:ext cx="7056784" cy="41875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—  Тепло ли тебе, девица?</a:t>
            </a:r>
          </a:p>
          <a:p>
            <a:r>
              <a:rPr lang="ru-RU" dirty="0" smtClean="0"/>
              <a:t>—  Тепло, </a:t>
            </a:r>
            <a:r>
              <a:rPr lang="ru-RU" dirty="0" err="1" smtClean="0"/>
              <a:t>Морозушко</a:t>
            </a:r>
            <a:r>
              <a:rPr lang="ru-RU" dirty="0" smtClean="0"/>
              <a:t>, тепло, батюшка. </a:t>
            </a:r>
            <a:r>
              <a:rPr lang="ru-RU" dirty="0" err="1" smtClean="0"/>
              <a:t>Морозко</a:t>
            </a:r>
            <a:r>
              <a:rPr lang="ru-RU" dirty="0" smtClean="0"/>
              <a:t> стал ниже спускаться, сильнее потрескивает, пощелкивает:</a:t>
            </a:r>
          </a:p>
          <a:p>
            <a:r>
              <a:rPr lang="ru-RU" dirty="0" smtClean="0"/>
              <a:t>—  Тепло ли тебе, девица? Тепло ли тебе, красная?</a:t>
            </a:r>
          </a:p>
          <a:p>
            <a:r>
              <a:rPr lang="ru-RU" dirty="0" smtClean="0"/>
              <a:t>Она чуть дух переводит:</a:t>
            </a:r>
          </a:p>
          <a:p>
            <a:r>
              <a:rPr lang="ru-RU" dirty="0" smtClean="0"/>
              <a:t>—  Тепло, </a:t>
            </a:r>
            <a:r>
              <a:rPr lang="ru-RU" dirty="0" err="1" smtClean="0"/>
              <a:t>Морозушко</a:t>
            </a:r>
            <a:r>
              <a:rPr lang="ru-RU" dirty="0" smtClean="0"/>
              <a:t>, тепло, батюшка. </a:t>
            </a:r>
            <a:r>
              <a:rPr lang="ru-RU" dirty="0" err="1" smtClean="0"/>
              <a:t>Морозко</a:t>
            </a:r>
            <a:r>
              <a:rPr lang="ru-RU" dirty="0" smtClean="0"/>
              <a:t> еще ниже спустился, пуще затрещал, сильнее защелкал:</a:t>
            </a:r>
          </a:p>
          <a:p>
            <a:r>
              <a:rPr lang="ru-RU" dirty="0" smtClean="0"/>
              <a:t>—  Тепло ли тебе, девица? Тепло ли тебе, красная? Тепло ли тебе, лапушка?</a:t>
            </a:r>
          </a:p>
          <a:p>
            <a:r>
              <a:rPr lang="ru-RU" dirty="0" smtClean="0"/>
              <a:t>Девица окостеневать стала, чуть-чуть языком шевелит:</a:t>
            </a:r>
          </a:p>
          <a:p>
            <a:r>
              <a:rPr lang="ru-RU" dirty="0" smtClean="0"/>
              <a:t>—  Ой, тепло, голубчик </a:t>
            </a:r>
            <a:r>
              <a:rPr lang="ru-RU" dirty="0" err="1" smtClean="0"/>
              <a:t>Морозушко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2050" name="Picture 2" descr="C:\Users\МК\Desktop\сказка-МОРОЗКО\iCAM6BDK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0648"/>
            <a:ext cx="2968587" cy="1944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2051" name="Picture 3" descr="C:\Users\МК\Desktop\сказка-МОРОЗКО\iCA2X01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60648"/>
            <a:ext cx="2664296" cy="199369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952</TotalTime>
  <Words>203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морозко</vt:lpstr>
      <vt:lpstr>Слайд 9</vt:lpstr>
      <vt:lpstr>Слайд 10</vt:lpstr>
      <vt:lpstr>Что значит быть культурным?</vt:lpstr>
      <vt:lpstr>Культура и мораль</vt:lpstr>
      <vt:lpstr>Слайд 13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и мораль</dc:title>
  <dc:creator>Леночка</dc:creator>
  <cp:lastModifiedBy>slushatel</cp:lastModifiedBy>
  <cp:revision>83</cp:revision>
  <dcterms:created xsi:type="dcterms:W3CDTF">2011-01-27T11:07:12Z</dcterms:created>
  <dcterms:modified xsi:type="dcterms:W3CDTF">2012-01-26T11:13:58Z</dcterms:modified>
</cp:coreProperties>
</file>