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44B0-4DD5-4CFD-B0B3-A38EA62B754B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3582B7-8320-45DA-9EF7-8D3CC08388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44B0-4DD5-4CFD-B0B3-A38EA62B754B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82B7-8320-45DA-9EF7-8D3CC0838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44B0-4DD5-4CFD-B0B3-A38EA62B754B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82B7-8320-45DA-9EF7-8D3CC0838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34E44B0-4DD5-4CFD-B0B3-A38EA62B754B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C3582B7-8320-45DA-9EF7-8D3CC08388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44B0-4DD5-4CFD-B0B3-A38EA62B754B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82B7-8320-45DA-9EF7-8D3CC08388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44B0-4DD5-4CFD-B0B3-A38EA62B754B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82B7-8320-45DA-9EF7-8D3CC08388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82B7-8320-45DA-9EF7-8D3CC08388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44B0-4DD5-4CFD-B0B3-A38EA62B754B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44B0-4DD5-4CFD-B0B3-A38EA62B754B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82B7-8320-45DA-9EF7-8D3CC08388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44B0-4DD5-4CFD-B0B3-A38EA62B754B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82B7-8320-45DA-9EF7-8D3CC0838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34E44B0-4DD5-4CFD-B0B3-A38EA62B754B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3582B7-8320-45DA-9EF7-8D3CC08388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44B0-4DD5-4CFD-B0B3-A38EA62B754B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3582B7-8320-45DA-9EF7-8D3CC08388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34E44B0-4DD5-4CFD-B0B3-A38EA62B754B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C3582B7-8320-45DA-9EF7-8D3CC08388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301208"/>
            <a:ext cx="6400800" cy="1248544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Автор презентации: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Учитель начальных классов МОУ СОШ с. </a:t>
            </a:r>
            <a:r>
              <a:rPr lang="ru-RU" b="1" dirty="0" err="1" smtClean="0">
                <a:solidFill>
                  <a:schemeClr val="bg1"/>
                </a:solidFill>
              </a:rPr>
              <a:t>Песчаноозёрка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Петрина</a:t>
            </a:r>
            <a:r>
              <a:rPr lang="ru-RU" b="1" dirty="0" smtClean="0">
                <a:solidFill>
                  <a:schemeClr val="bg1"/>
                </a:solidFill>
              </a:rPr>
              <a:t> Лиана Валерьевна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780928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Дыхание и кровообращение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узнать органы, составляющие дыхательную и кровеносную системы человека;</a:t>
            </a:r>
          </a:p>
          <a:p>
            <a:r>
              <a:rPr lang="ru-RU" sz="3600" dirty="0" smtClean="0">
                <a:latin typeface="Monotype Corsiva" pitchFamily="66" charset="0"/>
              </a:rPr>
              <a:t>познакомиться с последовательностью расположения органов, составляющих системы;</a:t>
            </a:r>
          </a:p>
          <a:p>
            <a:r>
              <a:rPr lang="ru-RU" sz="3600" dirty="0" smtClean="0">
                <a:latin typeface="Monotype Corsiva" pitchFamily="66" charset="0"/>
              </a:rPr>
              <a:t>научиться находить взаимосвязи между строением систем органов человека и выполняемыми функциями.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Comic Sans MS" pitchFamily="66" charset="0"/>
              </a:rPr>
              <a:t>Учебные задачи:</a:t>
            </a:r>
            <a:endParaRPr lang="ru-RU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70984" cy="612304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latin typeface="Comic Sans MS" pitchFamily="66" charset="0"/>
              </a:rPr>
              <a:t>Дыхательная система</a:t>
            </a:r>
            <a:endParaRPr lang="ru-RU" sz="3200" i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692696"/>
            <a:ext cx="4618856" cy="29523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Сердце и кровеносные сосуды-органы кровообращения. Они образуют кровеносную систему. Её работа -обеспечивать движение крови.</a:t>
            </a:r>
            <a:endParaRPr lang="ru-RU" sz="3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t="-877"/>
          <a:stretch>
            <a:fillRect/>
          </a:stretch>
        </p:blipFill>
        <p:spPr bwMode="auto">
          <a:xfrm>
            <a:off x="4932040" y="0"/>
            <a:ext cx="42119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Comic Sans MS" pitchFamily="66" charset="0"/>
              </a:rPr>
              <a:t>Схема строения сердца</a:t>
            </a:r>
            <a:endParaRPr lang="ru-RU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12776"/>
            <a:ext cx="504056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bg1"/>
                </a:solidFill>
                <a:latin typeface="Comic Sans MS" pitchFamily="66" charset="0"/>
              </a:rPr>
              <a:t>Нормальной работе сердца способствует активный образ жизни.</a:t>
            </a:r>
            <a:endParaRPr lang="ru-RU" sz="3200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38842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</TotalTime>
  <Words>83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Дыхание и кровообращение</vt:lpstr>
      <vt:lpstr>Учебные задачи:</vt:lpstr>
      <vt:lpstr>Слайд 3</vt:lpstr>
      <vt:lpstr>Слайд 4</vt:lpstr>
      <vt:lpstr>Дыхательная система</vt:lpstr>
      <vt:lpstr>Сердце и кровеносные сосуды-органы кровообращения. Они образуют кровеносную систему. Её работа -обеспечивать движение крови.</vt:lpstr>
      <vt:lpstr>Схема строения сердца</vt:lpstr>
      <vt:lpstr>Слайд 8</vt:lpstr>
      <vt:lpstr>Нормальной работе сердца способствует активный образ жизни.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Дыхание и кровообращение</dc:title>
  <dc:creator>Пользователь</dc:creator>
  <cp:lastModifiedBy>USER</cp:lastModifiedBy>
  <cp:revision>7</cp:revision>
  <dcterms:created xsi:type="dcterms:W3CDTF">2013-01-07T11:04:04Z</dcterms:created>
  <dcterms:modified xsi:type="dcterms:W3CDTF">2013-01-12T16:26:44Z</dcterms:modified>
</cp:coreProperties>
</file>