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19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МАОУ Туендатская ООШ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Учитель </a:t>
            </a:r>
            <a:r>
              <a:rPr lang="ru-RU" dirty="0" err="1" smtClean="0">
                <a:solidFill>
                  <a:srgbClr val="00B050"/>
                </a:solidFill>
              </a:rPr>
              <a:t>Афоненко</a:t>
            </a:r>
            <a:r>
              <a:rPr lang="ru-RU" dirty="0" smtClean="0">
                <a:solidFill>
                  <a:srgbClr val="00B050"/>
                </a:solidFill>
              </a:rPr>
              <a:t> Валерия Владимировна.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Умножение на 2.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397700" cy="1285884"/>
          </a:xfrm>
          <a:prstGeom prst="rect">
            <a:avLst/>
          </a:prstGeom>
        </p:spPr>
      </p:pic>
      <p:pic>
        <p:nvPicPr>
          <p:cNvPr id="3" name="Рисунок 2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00174"/>
            <a:ext cx="1397700" cy="1285884"/>
          </a:xfrm>
          <a:prstGeom prst="rect">
            <a:avLst/>
          </a:prstGeom>
        </p:spPr>
      </p:pic>
      <p:pic>
        <p:nvPicPr>
          <p:cNvPr id="4" name="Рисунок 3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571612"/>
            <a:ext cx="1397700" cy="1285884"/>
          </a:xfrm>
          <a:prstGeom prst="rect">
            <a:avLst/>
          </a:prstGeom>
        </p:spPr>
      </p:pic>
      <p:pic>
        <p:nvPicPr>
          <p:cNvPr id="5" name="Рисунок 4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857496"/>
            <a:ext cx="1397700" cy="1285884"/>
          </a:xfrm>
          <a:prstGeom prst="rect">
            <a:avLst/>
          </a:prstGeom>
        </p:spPr>
      </p:pic>
      <p:pic>
        <p:nvPicPr>
          <p:cNvPr id="6" name="Рисунок 5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857496"/>
            <a:ext cx="1397700" cy="1285884"/>
          </a:xfrm>
          <a:prstGeom prst="rect">
            <a:avLst/>
          </a:prstGeom>
        </p:spPr>
      </p:pic>
      <p:pic>
        <p:nvPicPr>
          <p:cNvPr id="7" name="Рисунок 6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14620"/>
            <a:ext cx="1397700" cy="1285884"/>
          </a:xfrm>
          <a:prstGeom prst="rect">
            <a:avLst/>
          </a:prstGeom>
        </p:spPr>
      </p:pic>
      <p:pic>
        <p:nvPicPr>
          <p:cNvPr id="8" name="Рисунок 7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14290"/>
            <a:ext cx="1397700" cy="1285884"/>
          </a:xfrm>
          <a:prstGeom prst="rect">
            <a:avLst/>
          </a:prstGeom>
        </p:spPr>
      </p:pic>
      <p:pic>
        <p:nvPicPr>
          <p:cNvPr id="9" name="Рисунок 8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571612"/>
            <a:ext cx="1397700" cy="1285884"/>
          </a:xfrm>
          <a:prstGeom prst="rect">
            <a:avLst/>
          </a:prstGeom>
        </p:spPr>
      </p:pic>
      <p:pic>
        <p:nvPicPr>
          <p:cNvPr id="10" name="Рисунок 9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85728"/>
            <a:ext cx="1397700" cy="1285884"/>
          </a:xfrm>
          <a:prstGeom prst="rect">
            <a:avLst/>
          </a:prstGeom>
        </p:spPr>
      </p:pic>
      <p:pic>
        <p:nvPicPr>
          <p:cNvPr id="11" name="Рисунок 10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4786322"/>
            <a:ext cx="928694" cy="85439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714744" y="1428736"/>
            <a:ext cx="261161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</a:t>
            </a:r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2 =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Рисунок 12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357166"/>
            <a:ext cx="928694" cy="854398"/>
          </a:xfrm>
          <a:prstGeom prst="rect">
            <a:avLst/>
          </a:prstGeom>
        </p:spPr>
      </p:pic>
      <p:pic>
        <p:nvPicPr>
          <p:cNvPr id="14" name="Рисунок 13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357166"/>
            <a:ext cx="928694" cy="854398"/>
          </a:xfrm>
          <a:prstGeom prst="rect">
            <a:avLst/>
          </a:prstGeom>
        </p:spPr>
      </p:pic>
      <p:pic>
        <p:nvPicPr>
          <p:cNvPr id="15" name="Рисунок 14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357166"/>
            <a:ext cx="928694" cy="854398"/>
          </a:xfrm>
          <a:prstGeom prst="rect">
            <a:avLst/>
          </a:prstGeom>
        </p:spPr>
      </p:pic>
      <p:pic>
        <p:nvPicPr>
          <p:cNvPr id="16" name="Рисунок 15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1214422"/>
            <a:ext cx="928694" cy="854398"/>
          </a:xfrm>
          <a:prstGeom prst="rect">
            <a:avLst/>
          </a:prstGeom>
        </p:spPr>
      </p:pic>
      <p:pic>
        <p:nvPicPr>
          <p:cNvPr id="17" name="Рисунок 16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214422"/>
            <a:ext cx="928694" cy="854398"/>
          </a:xfrm>
          <a:prstGeom prst="rect">
            <a:avLst/>
          </a:prstGeom>
        </p:spPr>
      </p:pic>
      <p:pic>
        <p:nvPicPr>
          <p:cNvPr id="18" name="Рисунок 17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214422"/>
            <a:ext cx="928694" cy="854398"/>
          </a:xfrm>
          <a:prstGeom prst="rect">
            <a:avLst/>
          </a:prstGeom>
        </p:spPr>
      </p:pic>
      <p:pic>
        <p:nvPicPr>
          <p:cNvPr id="19" name="Рисунок 18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071678"/>
            <a:ext cx="928694" cy="854398"/>
          </a:xfrm>
          <a:prstGeom prst="rect">
            <a:avLst/>
          </a:prstGeom>
        </p:spPr>
      </p:pic>
      <p:pic>
        <p:nvPicPr>
          <p:cNvPr id="20" name="Рисунок 19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143116"/>
            <a:ext cx="928694" cy="854398"/>
          </a:xfrm>
          <a:prstGeom prst="rect">
            <a:avLst/>
          </a:prstGeom>
        </p:spPr>
      </p:pic>
      <p:pic>
        <p:nvPicPr>
          <p:cNvPr id="21" name="Рисунок 20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071678"/>
            <a:ext cx="928694" cy="854398"/>
          </a:xfrm>
          <a:prstGeom prst="rect">
            <a:avLst/>
          </a:prstGeom>
        </p:spPr>
      </p:pic>
      <p:pic>
        <p:nvPicPr>
          <p:cNvPr id="22" name="Рисунок 21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3000372"/>
            <a:ext cx="928694" cy="854398"/>
          </a:xfrm>
          <a:prstGeom prst="rect">
            <a:avLst/>
          </a:prstGeom>
        </p:spPr>
      </p:pic>
      <p:pic>
        <p:nvPicPr>
          <p:cNvPr id="23" name="Рисунок 22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3000372"/>
            <a:ext cx="928694" cy="854398"/>
          </a:xfrm>
          <a:prstGeom prst="rect">
            <a:avLst/>
          </a:prstGeom>
        </p:spPr>
      </p:pic>
      <p:pic>
        <p:nvPicPr>
          <p:cNvPr id="24" name="Рисунок 23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3000372"/>
            <a:ext cx="928694" cy="854398"/>
          </a:xfrm>
          <a:prstGeom prst="rect">
            <a:avLst/>
          </a:prstGeom>
        </p:spPr>
      </p:pic>
      <p:pic>
        <p:nvPicPr>
          <p:cNvPr id="25" name="Рисунок 24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3929066"/>
            <a:ext cx="928694" cy="854398"/>
          </a:xfrm>
          <a:prstGeom prst="rect">
            <a:avLst/>
          </a:prstGeom>
        </p:spPr>
      </p:pic>
      <p:pic>
        <p:nvPicPr>
          <p:cNvPr id="26" name="Рисунок 25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3857628"/>
            <a:ext cx="928694" cy="854398"/>
          </a:xfrm>
          <a:prstGeom prst="rect">
            <a:avLst/>
          </a:prstGeom>
        </p:spPr>
      </p:pic>
      <p:pic>
        <p:nvPicPr>
          <p:cNvPr id="27" name="Рисунок 26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929066"/>
            <a:ext cx="928694" cy="854398"/>
          </a:xfrm>
          <a:prstGeom prst="rect">
            <a:avLst/>
          </a:prstGeom>
        </p:spPr>
      </p:pic>
      <p:pic>
        <p:nvPicPr>
          <p:cNvPr id="28" name="Рисунок 27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4714884"/>
            <a:ext cx="928694" cy="854398"/>
          </a:xfrm>
          <a:prstGeom prst="rect">
            <a:avLst/>
          </a:prstGeom>
        </p:spPr>
      </p:pic>
      <p:pic>
        <p:nvPicPr>
          <p:cNvPr id="29" name="Рисунок 28" descr="Изображение 1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786322"/>
            <a:ext cx="928694" cy="854398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571472" y="4572008"/>
            <a:ext cx="51139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 </a:t>
            </a:r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 = 18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500"/>
                            </p:stCondLst>
                            <p:childTnLst>
                              <p:par>
                                <p:cTn id="12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000"/>
                            </p:stCondLst>
                            <p:childTnLst>
                              <p:par>
                                <p:cTn id="13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500"/>
                            </p:stCondLst>
                            <p:childTnLst>
                              <p:par>
                                <p:cTn id="13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500"/>
                            </p:stCondLst>
                            <p:childTnLst>
                              <p:par>
                                <p:cTn id="15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000"/>
                            </p:stCondLst>
                            <p:childTnLst>
                              <p:par>
                                <p:cTn id="15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8500"/>
                            </p:stCondLst>
                            <p:childTnLst>
                              <p:par>
                                <p:cTn id="16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6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142876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B51988"/>
                </a:solidFill>
              </a:rPr>
              <a:t>Спасибо за урок!</a:t>
            </a:r>
            <a:endParaRPr lang="ru-RU" sz="8000" dirty="0">
              <a:solidFill>
                <a:srgbClr val="B51988"/>
              </a:solidFill>
            </a:endParaRPr>
          </a:p>
        </p:txBody>
      </p:sp>
      <p:pic>
        <p:nvPicPr>
          <p:cNvPr id="5" name="Рисунок 4" descr="Изображение 7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071678"/>
            <a:ext cx="3714776" cy="3760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07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74733"/>
            <a:ext cx="2714644" cy="215620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3108" y="928670"/>
            <a:ext cx="25717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</a:t>
            </a:r>
            <a:r>
              <a:rPr lang="ru-RU" sz="96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96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2=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Рисунок 8" descr="Изображение 107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5922" y="500042"/>
            <a:ext cx="2878078" cy="2286016"/>
          </a:xfrm>
          <a:prstGeom prst="rect">
            <a:avLst/>
          </a:prstGeom>
        </p:spPr>
      </p:pic>
      <p:pic>
        <p:nvPicPr>
          <p:cNvPr id="10" name="Рисунок 9" descr="Изображение 107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500042"/>
            <a:ext cx="2862658" cy="227376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857488" y="3929066"/>
            <a:ext cx="31534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х2=2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0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28670"/>
            <a:ext cx="2500330" cy="228557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57422" y="1357298"/>
            <a:ext cx="29466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</a:t>
            </a:r>
            <a:r>
              <a:rPr lang="ru-RU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2 =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 descr="Изображение 10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142984"/>
            <a:ext cx="2500330" cy="2285577"/>
          </a:xfrm>
          <a:prstGeom prst="rect">
            <a:avLst/>
          </a:prstGeom>
        </p:spPr>
      </p:pic>
      <p:pic>
        <p:nvPicPr>
          <p:cNvPr id="5" name="Рисунок 4" descr="Изображение 10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142984"/>
            <a:ext cx="2500330" cy="228557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92424" y="3929066"/>
            <a:ext cx="39485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2х2 = 4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0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52410"/>
            <a:ext cx="1785950" cy="1785950"/>
          </a:xfrm>
          <a:prstGeom prst="rect">
            <a:avLst/>
          </a:prstGeom>
        </p:spPr>
      </p:pic>
      <p:pic>
        <p:nvPicPr>
          <p:cNvPr id="3" name="Рисунок 2" descr="Изображение 10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500174"/>
            <a:ext cx="1785950" cy="1785950"/>
          </a:xfrm>
          <a:prstGeom prst="rect">
            <a:avLst/>
          </a:prstGeom>
        </p:spPr>
      </p:pic>
      <p:pic>
        <p:nvPicPr>
          <p:cNvPr id="4" name="Рисунок 3" descr="Изображение 10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500042"/>
            <a:ext cx="1785950" cy="17859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1142984"/>
            <a:ext cx="30251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</a:t>
            </a:r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2 =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Рисунок 5" descr="Изображение 10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50" y="2571744"/>
            <a:ext cx="1785950" cy="1785950"/>
          </a:xfrm>
          <a:prstGeom prst="rect">
            <a:avLst/>
          </a:prstGeom>
        </p:spPr>
      </p:pic>
      <p:pic>
        <p:nvPicPr>
          <p:cNvPr id="7" name="Рисунок 6" descr="Изображение 10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428868"/>
            <a:ext cx="1785950" cy="1785950"/>
          </a:xfrm>
          <a:prstGeom prst="rect">
            <a:avLst/>
          </a:prstGeom>
        </p:spPr>
      </p:pic>
      <p:pic>
        <p:nvPicPr>
          <p:cNvPr id="8" name="Рисунок 7" descr="Изображение 10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50" y="1500174"/>
            <a:ext cx="1785950" cy="1785950"/>
          </a:xfrm>
          <a:prstGeom prst="rect">
            <a:avLst/>
          </a:prstGeom>
        </p:spPr>
      </p:pic>
      <p:pic>
        <p:nvPicPr>
          <p:cNvPr id="9" name="Рисунок 8" descr="Изображение 10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428736"/>
            <a:ext cx="1785950" cy="1785950"/>
          </a:xfrm>
          <a:prstGeom prst="rect">
            <a:avLst/>
          </a:prstGeom>
        </p:spPr>
      </p:pic>
      <p:pic>
        <p:nvPicPr>
          <p:cNvPr id="10" name="Рисунок 9" descr="Изображение 10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50" y="500042"/>
            <a:ext cx="1785950" cy="1785950"/>
          </a:xfrm>
          <a:prstGeom prst="rect">
            <a:avLst/>
          </a:prstGeom>
        </p:spPr>
      </p:pic>
      <p:pic>
        <p:nvPicPr>
          <p:cNvPr id="11" name="Рисунок 10" descr="Изображение 10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28604"/>
            <a:ext cx="1785950" cy="178595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272519" y="3929066"/>
            <a:ext cx="44454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 </a:t>
            </a:r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 = 6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714356"/>
            <a:ext cx="928694" cy="878494"/>
          </a:xfrm>
          <a:prstGeom prst="rect">
            <a:avLst/>
          </a:prstGeom>
        </p:spPr>
      </p:pic>
      <p:pic>
        <p:nvPicPr>
          <p:cNvPr id="3" name="Рисунок 2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714488"/>
            <a:ext cx="928694" cy="878494"/>
          </a:xfrm>
          <a:prstGeom prst="rect">
            <a:avLst/>
          </a:prstGeom>
        </p:spPr>
      </p:pic>
      <p:pic>
        <p:nvPicPr>
          <p:cNvPr id="4" name="Рисунок 3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714356"/>
            <a:ext cx="928694" cy="878494"/>
          </a:xfrm>
          <a:prstGeom prst="rect">
            <a:avLst/>
          </a:prstGeom>
        </p:spPr>
      </p:pic>
      <p:pic>
        <p:nvPicPr>
          <p:cNvPr id="5" name="Рисунок 4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714488"/>
            <a:ext cx="928694" cy="87849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714612" y="857232"/>
            <a:ext cx="30251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</a:t>
            </a:r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2 =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Рисунок 6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1714488"/>
            <a:ext cx="714380" cy="675765"/>
          </a:xfrm>
          <a:prstGeom prst="rect">
            <a:avLst/>
          </a:prstGeom>
        </p:spPr>
      </p:pic>
      <p:pic>
        <p:nvPicPr>
          <p:cNvPr id="8" name="Рисунок 7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714488"/>
            <a:ext cx="714380" cy="675765"/>
          </a:xfrm>
          <a:prstGeom prst="rect">
            <a:avLst/>
          </a:prstGeom>
        </p:spPr>
      </p:pic>
      <p:pic>
        <p:nvPicPr>
          <p:cNvPr id="9" name="Рисунок 8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714488"/>
            <a:ext cx="714380" cy="675765"/>
          </a:xfrm>
          <a:prstGeom prst="rect">
            <a:avLst/>
          </a:prstGeom>
        </p:spPr>
      </p:pic>
      <p:pic>
        <p:nvPicPr>
          <p:cNvPr id="10" name="Рисунок 9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714488"/>
            <a:ext cx="714380" cy="675765"/>
          </a:xfrm>
          <a:prstGeom prst="rect">
            <a:avLst/>
          </a:prstGeom>
        </p:spPr>
      </p:pic>
      <p:pic>
        <p:nvPicPr>
          <p:cNvPr id="11" name="Рисунок 10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642918"/>
            <a:ext cx="714380" cy="675765"/>
          </a:xfrm>
          <a:prstGeom prst="rect">
            <a:avLst/>
          </a:prstGeom>
        </p:spPr>
      </p:pic>
      <p:pic>
        <p:nvPicPr>
          <p:cNvPr id="12" name="Рисунок 11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642918"/>
            <a:ext cx="714380" cy="675765"/>
          </a:xfrm>
          <a:prstGeom prst="rect">
            <a:avLst/>
          </a:prstGeom>
        </p:spPr>
      </p:pic>
      <p:pic>
        <p:nvPicPr>
          <p:cNvPr id="13" name="Рисунок 12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642918"/>
            <a:ext cx="714380" cy="675765"/>
          </a:xfrm>
          <a:prstGeom prst="rect">
            <a:avLst/>
          </a:prstGeom>
        </p:spPr>
      </p:pic>
      <p:pic>
        <p:nvPicPr>
          <p:cNvPr id="14" name="Рисунок 13" descr="Изображение 11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642918"/>
            <a:ext cx="714380" cy="67576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428860" y="3500438"/>
            <a:ext cx="41969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</a:t>
            </a:r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 =8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500042"/>
            <a:ext cx="1328300" cy="1071570"/>
          </a:xfrm>
          <a:prstGeom prst="rect">
            <a:avLst/>
          </a:prstGeom>
        </p:spPr>
      </p:pic>
      <p:pic>
        <p:nvPicPr>
          <p:cNvPr id="3" name="Рисунок 2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214422"/>
            <a:ext cx="1328300" cy="1071570"/>
          </a:xfrm>
          <a:prstGeom prst="rect">
            <a:avLst/>
          </a:prstGeom>
        </p:spPr>
      </p:pic>
      <p:pic>
        <p:nvPicPr>
          <p:cNvPr id="4" name="Рисунок 3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928802"/>
            <a:ext cx="1328300" cy="1071570"/>
          </a:xfrm>
          <a:prstGeom prst="rect">
            <a:avLst/>
          </a:prstGeom>
        </p:spPr>
      </p:pic>
      <p:pic>
        <p:nvPicPr>
          <p:cNvPr id="5" name="Рисунок 4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857364"/>
            <a:ext cx="1328300" cy="1071570"/>
          </a:xfrm>
          <a:prstGeom prst="rect">
            <a:avLst/>
          </a:prstGeom>
        </p:spPr>
      </p:pic>
      <p:pic>
        <p:nvPicPr>
          <p:cNvPr id="6" name="Рисунок 5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57166"/>
            <a:ext cx="1328300" cy="10715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57488" y="857232"/>
            <a:ext cx="31806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х</a:t>
            </a:r>
            <a:r>
              <a:rPr lang="ru-RU" sz="9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2 = </a:t>
            </a:r>
            <a:endParaRPr lang="ru-RU" sz="9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9" name="Рисунок 8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57166"/>
            <a:ext cx="1328300" cy="1071570"/>
          </a:xfrm>
          <a:prstGeom prst="rect">
            <a:avLst/>
          </a:prstGeom>
        </p:spPr>
      </p:pic>
      <p:pic>
        <p:nvPicPr>
          <p:cNvPr id="10" name="Рисунок 9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5700" y="1071546"/>
            <a:ext cx="1328300" cy="1071570"/>
          </a:xfrm>
          <a:prstGeom prst="rect">
            <a:avLst/>
          </a:prstGeom>
        </p:spPr>
      </p:pic>
      <p:pic>
        <p:nvPicPr>
          <p:cNvPr id="11" name="Рисунок 10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1285860"/>
            <a:ext cx="1328300" cy="1071570"/>
          </a:xfrm>
          <a:prstGeom prst="rect">
            <a:avLst/>
          </a:prstGeom>
        </p:spPr>
      </p:pic>
      <p:pic>
        <p:nvPicPr>
          <p:cNvPr id="12" name="Рисунок 11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357298"/>
            <a:ext cx="1328300" cy="1071570"/>
          </a:xfrm>
          <a:prstGeom prst="rect">
            <a:avLst/>
          </a:prstGeom>
        </p:spPr>
      </p:pic>
      <p:pic>
        <p:nvPicPr>
          <p:cNvPr id="13" name="Рисунок 12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5700" y="142852"/>
            <a:ext cx="1328300" cy="1071570"/>
          </a:xfrm>
          <a:prstGeom prst="rect">
            <a:avLst/>
          </a:prstGeom>
        </p:spPr>
      </p:pic>
      <p:pic>
        <p:nvPicPr>
          <p:cNvPr id="14" name="Рисунок 13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85728"/>
            <a:ext cx="1328300" cy="1071570"/>
          </a:xfrm>
          <a:prstGeom prst="rect">
            <a:avLst/>
          </a:prstGeom>
        </p:spPr>
      </p:pic>
      <p:pic>
        <p:nvPicPr>
          <p:cNvPr id="15" name="Рисунок 14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3071810"/>
            <a:ext cx="1328300" cy="1071570"/>
          </a:xfrm>
          <a:prstGeom prst="rect">
            <a:avLst/>
          </a:prstGeom>
        </p:spPr>
      </p:pic>
      <p:pic>
        <p:nvPicPr>
          <p:cNvPr id="16" name="Рисунок 15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5700" y="2071678"/>
            <a:ext cx="1328300" cy="1071570"/>
          </a:xfrm>
          <a:prstGeom prst="rect">
            <a:avLst/>
          </a:prstGeom>
        </p:spPr>
      </p:pic>
      <p:pic>
        <p:nvPicPr>
          <p:cNvPr id="17" name="Рисунок 16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357430"/>
            <a:ext cx="1328300" cy="1071570"/>
          </a:xfrm>
          <a:prstGeom prst="rect">
            <a:avLst/>
          </a:prstGeom>
        </p:spPr>
      </p:pic>
      <p:pic>
        <p:nvPicPr>
          <p:cNvPr id="18" name="Рисунок 17" descr="Изображение 10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285992"/>
            <a:ext cx="1328300" cy="107157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152610" y="4357694"/>
            <a:ext cx="51139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 </a:t>
            </a:r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 = 10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642918"/>
            <a:ext cx="785818" cy="785818"/>
          </a:xfrm>
          <a:prstGeom prst="rect">
            <a:avLst/>
          </a:prstGeom>
        </p:spPr>
      </p:pic>
      <p:pic>
        <p:nvPicPr>
          <p:cNvPr id="3" name="Рисунок 2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571612"/>
            <a:ext cx="785818" cy="785818"/>
          </a:xfrm>
          <a:prstGeom prst="rect">
            <a:avLst/>
          </a:prstGeom>
        </p:spPr>
      </p:pic>
      <p:pic>
        <p:nvPicPr>
          <p:cNvPr id="4" name="Рисунок 3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642918"/>
            <a:ext cx="785818" cy="785818"/>
          </a:xfrm>
          <a:prstGeom prst="rect">
            <a:avLst/>
          </a:prstGeom>
        </p:spPr>
      </p:pic>
      <p:pic>
        <p:nvPicPr>
          <p:cNvPr id="5" name="Рисунок 4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571612"/>
            <a:ext cx="785818" cy="785818"/>
          </a:xfrm>
          <a:prstGeom prst="rect">
            <a:avLst/>
          </a:prstGeom>
        </p:spPr>
      </p:pic>
      <p:pic>
        <p:nvPicPr>
          <p:cNvPr id="6" name="Рисунок 5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642918"/>
            <a:ext cx="785818" cy="785818"/>
          </a:xfrm>
          <a:prstGeom prst="rect">
            <a:avLst/>
          </a:prstGeom>
        </p:spPr>
      </p:pic>
      <p:pic>
        <p:nvPicPr>
          <p:cNvPr id="7" name="Рисунок 6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571612"/>
            <a:ext cx="785818" cy="78581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786050" y="571480"/>
            <a:ext cx="28328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 =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Рисунок 8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3116"/>
            <a:ext cx="628650" cy="628650"/>
          </a:xfrm>
          <a:prstGeom prst="rect">
            <a:avLst/>
          </a:prstGeom>
        </p:spPr>
      </p:pic>
      <p:pic>
        <p:nvPicPr>
          <p:cNvPr id="10" name="Рисунок 9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357298"/>
            <a:ext cx="628650" cy="628650"/>
          </a:xfrm>
          <a:prstGeom prst="rect">
            <a:avLst/>
          </a:prstGeom>
        </p:spPr>
      </p:pic>
      <p:pic>
        <p:nvPicPr>
          <p:cNvPr id="11" name="Рисунок 10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571480"/>
            <a:ext cx="628650" cy="628650"/>
          </a:xfrm>
          <a:prstGeom prst="rect">
            <a:avLst/>
          </a:prstGeom>
        </p:spPr>
      </p:pic>
      <p:pic>
        <p:nvPicPr>
          <p:cNvPr id="12" name="Рисунок 11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571480"/>
            <a:ext cx="628650" cy="628650"/>
          </a:xfrm>
          <a:prstGeom prst="rect">
            <a:avLst/>
          </a:prstGeom>
        </p:spPr>
      </p:pic>
      <p:pic>
        <p:nvPicPr>
          <p:cNvPr id="13" name="Рисунок 12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571480"/>
            <a:ext cx="628650" cy="628650"/>
          </a:xfrm>
          <a:prstGeom prst="rect">
            <a:avLst/>
          </a:prstGeom>
        </p:spPr>
      </p:pic>
      <p:pic>
        <p:nvPicPr>
          <p:cNvPr id="14" name="Рисунок 13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571480"/>
            <a:ext cx="628650" cy="628650"/>
          </a:xfrm>
          <a:prstGeom prst="rect">
            <a:avLst/>
          </a:prstGeom>
        </p:spPr>
      </p:pic>
      <p:pic>
        <p:nvPicPr>
          <p:cNvPr id="15" name="Рисунок 14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143116"/>
            <a:ext cx="628650" cy="628650"/>
          </a:xfrm>
          <a:prstGeom prst="rect">
            <a:avLst/>
          </a:prstGeom>
        </p:spPr>
      </p:pic>
      <p:pic>
        <p:nvPicPr>
          <p:cNvPr id="16" name="Рисунок 15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143116"/>
            <a:ext cx="628650" cy="628650"/>
          </a:xfrm>
          <a:prstGeom prst="rect">
            <a:avLst/>
          </a:prstGeom>
        </p:spPr>
      </p:pic>
      <p:pic>
        <p:nvPicPr>
          <p:cNvPr id="17" name="Рисунок 16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57298"/>
            <a:ext cx="628650" cy="628650"/>
          </a:xfrm>
          <a:prstGeom prst="rect">
            <a:avLst/>
          </a:prstGeom>
        </p:spPr>
      </p:pic>
      <p:pic>
        <p:nvPicPr>
          <p:cNvPr id="18" name="Рисунок 17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1357298"/>
            <a:ext cx="628650" cy="628650"/>
          </a:xfrm>
          <a:prstGeom prst="rect">
            <a:avLst/>
          </a:prstGeom>
        </p:spPr>
      </p:pic>
      <p:pic>
        <p:nvPicPr>
          <p:cNvPr id="19" name="Рисунок 18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357298"/>
            <a:ext cx="628650" cy="628650"/>
          </a:xfrm>
          <a:prstGeom prst="rect">
            <a:avLst/>
          </a:prstGeom>
        </p:spPr>
      </p:pic>
      <p:pic>
        <p:nvPicPr>
          <p:cNvPr id="20" name="Рисунок 19" descr="Изображение 10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143116"/>
            <a:ext cx="628650" cy="62865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2000232" y="3786190"/>
            <a:ext cx="51139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 </a:t>
            </a:r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 = 12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00042"/>
            <a:ext cx="1381125" cy="685800"/>
          </a:xfrm>
          <a:prstGeom prst="rect">
            <a:avLst/>
          </a:prstGeom>
        </p:spPr>
      </p:pic>
      <p:pic>
        <p:nvPicPr>
          <p:cNvPr id="3" name="Рисунок 2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1381125" cy="685800"/>
          </a:xfrm>
          <a:prstGeom prst="rect">
            <a:avLst/>
          </a:prstGeom>
        </p:spPr>
      </p:pic>
      <p:pic>
        <p:nvPicPr>
          <p:cNvPr id="4" name="Рисунок 3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786058"/>
            <a:ext cx="1381125" cy="685800"/>
          </a:xfrm>
          <a:prstGeom prst="rect">
            <a:avLst/>
          </a:prstGeom>
        </p:spPr>
      </p:pic>
      <p:pic>
        <p:nvPicPr>
          <p:cNvPr id="5" name="Рисунок 4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071678"/>
            <a:ext cx="1381125" cy="685800"/>
          </a:xfrm>
          <a:prstGeom prst="rect">
            <a:avLst/>
          </a:prstGeom>
        </p:spPr>
      </p:pic>
      <p:pic>
        <p:nvPicPr>
          <p:cNvPr id="6" name="Рисунок 5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571480"/>
            <a:ext cx="1381125" cy="685800"/>
          </a:xfrm>
          <a:prstGeom prst="rect">
            <a:avLst/>
          </a:prstGeom>
        </p:spPr>
      </p:pic>
      <p:pic>
        <p:nvPicPr>
          <p:cNvPr id="7" name="Рисунок 6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071678"/>
            <a:ext cx="1381125" cy="685800"/>
          </a:xfrm>
          <a:prstGeom prst="rect">
            <a:avLst/>
          </a:prstGeom>
        </p:spPr>
      </p:pic>
      <p:pic>
        <p:nvPicPr>
          <p:cNvPr id="8" name="Рисунок 7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357298"/>
            <a:ext cx="1381125" cy="685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71802" y="1142984"/>
            <a:ext cx="28328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</a:t>
            </a:r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2 =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" name="Рисунок 9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3500438"/>
            <a:ext cx="1119191" cy="555736"/>
          </a:xfrm>
          <a:prstGeom prst="rect">
            <a:avLst/>
          </a:prstGeom>
        </p:spPr>
      </p:pic>
      <p:pic>
        <p:nvPicPr>
          <p:cNvPr id="11" name="Рисунок 10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1500174"/>
            <a:ext cx="1119191" cy="555736"/>
          </a:xfrm>
          <a:prstGeom prst="rect">
            <a:avLst/>
          </a:prstGeom>
        </p:spPr>
      </p:pic>
      <p:pic>
        <p:nvPicPr>
          <p:cNvPr id="12" name="Рисунок 11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1428736"/>
            <a:ext cx="1119191" cy="555736"/>
          </a:xfrm>
          <a:prstGeom prst="rect">
            <a:avLst/>
          </a:prstGeom>
        </p:spPr>
      </p:pic>
      <p:pic>
        <p:nvPicPr>
          <p:cNvPr id="13" name="Рисунок 12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4809" y="571480"/>
            <a:ext cx="1119191" cy="555736"/>
          </a:xfrm>
          <a:prstGeom prst="rect">
            <a:avLst/>
          </a:prstGeom>
        </p:spPr>
      </p:pic>
      <p:pic>
        <p:nvPicPr>
          <p:cNvPr id="14" name="Рисунок 13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785794"/>
            <a:ext cx="1119191" cy="555736"/>
          </a:xfrm>
          <a:prstGeom prst="rect">
            <a:avLst/>
          </a:prstGeom>
        </p:spPr>
      </p:pic>
      <p:pic>
        <p:nvPicPr>
          <p:cNvPr id="15" name="Рисунок 14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571480"/>
            <a:ext cx="1119191" cy="555736"/>
          </a:xfrm>
          <a:prstGeom prst="rect">
            <a:avLst/>
          </a:prstGeom>
        </p:spPr>
      </p:pic>
      <p:pic>
        <p:nvPicPr>
          <p:cNvPr id="16" name="Рисунок 15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714356"/>
            <a:ext cx="1119191" cy="555736"/>
          </a:xfrm>
          <a:prstGeom prst="rect">
            <a:avLst/>
          </a:prstGeom>
        </p:spPr>
      </p:pic>
      <p:pic>
        <p:nvPicPr>
          <p:cNvPr id="17" name="Рисунок 16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1500174"/>
            <a:ext cx="1119191" cy="555736"/>
          </a:xfrm>
          <a:prstGeom prst="rect">
            <a:avLst/>
          </a:prstGeom>
        </p:spPr>
      </p:pic>
      <p:pic>
        <p:nvPicPr>
          <p:cNvPr id="18" name="Рисунок 17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857496"/>
            <a:ext cx="1119191" cy="555736"/>
          </a:xfrm>
          <a:prstGeom prst="rect">
            <a:avLst/>
          </a:prstGeom>
        </p:spPr>
      </p:pic>
      <p:pic>
        <p:nvPicPr>
          <p:cNvPr id="19" name="Рисунок 18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4809" y="2928934"/>
            <a:ext cx="1119191" cy="555736"/>
          </a:xfrm>
          <a:prstGeom prst="rect">
            <a:avLst/>
          </a:prstGeom>
        </p:spPr>
      </p:pic>
      <p:pic>
        <p:nvPicPr>
          <p:cNvPr id="20" name="Рисунок 19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2857496"/>
            <a:ext cx="1119191" cy="555736"/>
          </a:xfrm>
          <a:prstGeom prst="rect">
            <a:avLst/>
          </a:prstGeom>
        </p:spPr>
      </p:pic>
      <p:pic>
        <p:nvPicPr>
          <p:cNvPr id="21" name="Рисунок 20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2285992"/>
            <a:ext cx="1119191" cy="555736"/>
          </a:xfrm>
          <a:prstGeom prst="rect">
            <a:avLst/>
          </a:prstGeom>
        </p:spPr>
      </p:pic>
      <p:pic>
        <p:nvPicPr>
          <p:cNvPr id="22" name="Рисунок 21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2214554"/>
            <a:ext cx="1119191" cy="555736"/>
          </a:xfrm>
          <a:prstGeom prst="rect">
            <a:avLst/>
          </a:prstGeom>
        </p:spPr>
      </p:pic>
      <p:pic>
        <p:nvPicPr>
          <p:cNvPr id="23" name="Рисунок 22" descr="Изображение 10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285992"/>
            <a:ext cx="1119191" cy="555736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071670" y="4143380"/>
            <a:ext cx="51139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 </a:t>
            </a:r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 = 14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838200" cy="828678"/>
          </a:xfrm>
          <a:prstGeom prst="rect">
            <a:avLst/>
          </a:prstGeom>
        </p:spPr>
      </p:pic>
      <p:pic>
        <p:nvPicPr>
          <p:cNvPr id="3" name="Рисунок 2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28604"/>
            <a:ext cx="838200" cy="828678"/>
          </a:xfrm>
          <a:prstGeom prst="rect">
            <a:avLst/>
          </a:prstGeom>
        </p:spPr>
      </p:pic>
      <p:pic>
        <p:nvPicPr>
          <p:cNvPr id="4" name="Рисунок 3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143116"/>
            <a:ext cx="838200" cy="828678"/>
          </a:xfrm>
          <a:prstGeom prst="rect">
            <a:avLst/>
          </a:prstGeom>
        </p:spPr>
      </p:pic>
      <p:pic>
        <p:nvPicPr>
          <p:cNvPr id="5" name="Рисунок 4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838200" cy="828678"/>
          </a:xfrm>
          <a:prstGeom prst="rect">
            <a:avLst/>
          </a:prstGeom>
        </p:spPr>
      </p:pic>
      <p:pic>
        <p:nvPicPr>
          <p:cNvPr id="6" name="Рисунок 5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285860"/>
            <a:ext cx="838200" cy="828678"/>
          </a:xfrm>
          <a:prstGeom prst="rect">
            <a:avLst/>
          </a:prstGeom>
        </p:spPr>
      </p:pic>
      <p:pic>
        <p:nvPicPr>
          <p:cNvPr id="7" name="Рисунок 6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143116"/>
            <a:ext cx="838200" cy="828678"/>
          </a:xfrm>
          <a:prstGeom prst="rect">
            <a:avLst/>
          </a:prstGeom>
        </p:spPr>
      </p:pic>
      <p:pic>
        <p:nvPicPr>
          <p:cNvPr id="8" name="Рисунок 7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285860"/>
            <a:ext cx="838200" cy="828678"/>
          </a:xfrm>
          <a:prstGeom prst="rect">
            <a:avLst/>
          </a:prstGeom>
        </p:spPr>
      </p:pic>
      <p:pic>
        <p:nvPicPr>
          <p:cNvPr id="9" name="Рисунок 8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428604"/>
            <a:ext cx="838200" cy="82867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214678" y="928670"/>
            <a:ext cx="29466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 =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Рисунок 10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2571744"/>
            <a:ext cx="571504" cy="565012"/>
          </a:xfrm>
          <a:prstGeom prst="rect">
            <a:avLst/>
          </a:prstGeom>
        </p:spPr>
      </p:pic>
      <p:pic>
        <p:nvPicPr>
          <p:cNvPr id="12" name="Рисунок 11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571480"/>
            <a:ext cx="571504" cy="565012"/>
          </a:xfrm>
          <a:prstGeom prst="rect">
            <a:avLst/>
          </a:prstGeom>
        </p:spPr>
      </p:pic>
      <p:pic>
        <p:nvPicPr>
          <p:cNvPr id="13" name="Рисунок 12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571480"/>
            <a:ext cx="571504" cy="565012"/>
          </a:xfrm>
          <a:prstGeom prst="rect">
            <a:avLst/>
          </a:prstGeom>
        </p:spPr>
      </p:pic>
      <p:pic>
        <p:nvPicPr>
          <p:cNvPr id="14" name="Рисунок 13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71480"/>
            <a:ext cx="571504" cy="565012"/>
          </a:xfrm>
          <a:prstGeom prst="rect">
            <a:avLst/>
          </a:prstGeom>
        </p:spPr>
      </p:pic>
      <p:pic>
        <p:nvPicPr>
          <p:cNvPr id="15" name="Рисунок 14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571480"/>
            <a:ext cx="571504" cy="565012"/>
          </a:xfrm>
          <a:prstGeom prst="rect">
            <a:avLst/>
          </a:prstGeom>
        </p:spPr>
      </p:pic>
      <p:pic>
        <p:nvPicPr>
          <p:cNvPr id="16" name="Рисунок 15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2000240"/>
            <a:ext cx="571504" cy="565012"/>
          </a:xfrm>
          <a:prstGeom prst="rect">
            <a:avLst/>
          </a:prstGeom>
        </p:spPr>
      </p:pic>
      <p:pic>
        <p:nvPicPr>
          <p:cNvPr id="17" name="Рисунок 16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1928802"/>
            <a:ext cx="571504" cy="565012"/>
          </a:xfrm>
          <a:prstGeom prst="rect">
            <a:avLst/>
          </a:prstGeom>
        </p:spPr>
      </p:pic>
      <p:pic>
        <p:nvPicPr>
          <p:cNvPr id="18" name="Рисунок 17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928802"/>
            <a:ext cx="571504" cy="565012"/>
          </a:xfrm>
          <a:prstGeom prst="rect">
            <a:avLst/>
          </a:prstGeom>
        </p:spPr>
      </p:pic>
      <p:pic>
        <p:nvPicPr>
          <p:cNvPr id="19" name="Рисунок 18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1928802"/>
            <a:ext cx="571504" cy="565012"/>
          </a:xfrm>
          <a:prstGeom prst="rect">
            <a:avLst/>
          </a:prstGeom>
        </p:spPr>
      </p:pic>
      <p:pic>
        <p:nvPicPr>
          <p:cNvPr id="20" name="Рисунок 19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1285860"/>
            <a:ext cx="571504" cy="565012"/>
          </a:xfrm>
          <a:prstGeom prst="rect">
            <a:avLst/>
          </a:prstGeom>
        </p:spPr>
      </p:pic>
      <p:pic>
        <p:nvPicPr>
          <p:cNvPr id="21" name="Рисунок 20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1285860"/>
            <a:ext cx="571504" cy="565012"/>
          </a:xfrm>
          <a:prstGeom prst="rect">
            <a:avLst/>
          </a:prstGeom>
        </p:spPr>
      </p:pic>
      <p:pic>
        <p:nvPicPr>
          <p:cNvPr id="22" name="Рисунок 21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285860"/>
            <a:ext cx="571504" cy="565012"/>
          </a:xfrm>
          <a:prstGeom prst="rect">
            <a:avLst/>
          </a:prstGeom>
        </p:spPr>
      </p:pic>
      <p:pic>
        <p:nvPicPr>
          <p:cNvPr id="23" name="Рисунок 22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1285860"/>
            <a:ext cx="571504" cy="565012"/>
          </a:xfrm>
          <a:prstGeom prst="rect">
            <a:avLst/>
          </a:prstGeom>
        </p:spPr>
      </p:pic>
      <p:pic>
        <p:nvPicPr>
          <p:cNvPr id="24" name="Рисунок 23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2571744"/>
            <a:ext cx="571504" cy="565012"/>
          </a:xfrm>
          <a:prstGeom prst="rect">
            <a:avLst/>
          </a:prstGeom>
        </p:spPr>
      </p:pic>
      <p:pic>
        <p:nvPicPr>
          <p:cNvPr id="25" name="Рисунок 24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571744"/>
            <a:ext cx="571504" cy="565012"/>
          </a:xfrm>
          <a:prstGeom prst="rect">
            <a:avLst/>
          </a:prstGeom>
        </p:spPr>
      </p:pic>
      <p:pic>
        <p:nvPicPr>
          <p:cNvPr id="26" name="Рисунок 25" descr="Изображение 1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571744"/>
            <a:ext cx="571504" cy="565012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1785918" y="3929066"/>
            <a:ext cx="55627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 </a:t>
            </a:r>
            <a:r>
              <a:rPr lang="ru-RU" sz="9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 = 16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</TotalTime>
  <Words>82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Умножение на 2.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на 2.</dc:title>
  <cp:lastModifiedBy>Валерия</cp:lastModifiedBy>
  <cp:revision>11</cp:revision>
  <dcterms:modified xsi:type="dcterms:W3CDTF">2013-01-31T01:58:05Z</dcterms:modified>
</cp:coreProperties>
</file>