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736-04A7-46B7-AB2E-85B882D5CA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3455-94EC-46C3-A2ED-5000DCB8B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7736-04A7-46B7-AB2E-85B882D5CA48}" type="datetimeFigureOut">
              <a:rPr lang="ru-RU" smtClean="0"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3455-94EC-46C3-A2ED-5000DCB8B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16752"/>
      </p:ext>
    </p:extLst>
  </p:cSld>
  <p:clrMapOvr>
    <a:masterClrMapping/>
  </p:clrMapOvr>
  <p:transition spd="slow"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3982"/>
      </p:ext>
    </p:extLst>
  </p:cSld>
  <p:clrMapOvr>
    <a:masterClrMapping/>
  </p:clrMapOvr>
  <p:transition spd="slow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75497"/>
      </p:ext>
    </p:extLst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31693"/>
      </p:ext>
    </p:extLst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52706"/>
      </p:ext>
    </p:extLst>
  </p:cSld>
  <p:clrMapOvr>
    <a:masterClrMapping/>
  </p:clrMapOvr>
  <p:transition spd="slow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0833"/>
      </p:ext>
    </p:extLst>
  </p:cSld>
  <p:clrMapOvr>
    <a:masterClrMapping/>
  </p:clrMapOvr>
  <p:transition spd="slow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85842"/>
      </p:ext>
    </p:extLst>
  </p:cSld>
  <p:clrMapOvr>
    <a:masterClrMapping/>
  </p:clrMapOvr>
  <p:transition spd="slow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85740"/>
      </p:ext>
    </p:extLst>
  </p:cSld>
  <p:clrMapOvr>
    <a:masterClrMapping/>
  </p:clrMapOvr>
  <p:transition spd="slow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4749"/>
      </p:ext>
    </p:extLst>
  </p:cSld>
  <p:clrMapOvr>
    <a:masterClrMapping/>
  </p:clrMapOvr>
  <p:transition spd="slow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1618"/>
      </p:ext>
    </p:extLst>
  </p:cSld>
  <p:clrMapOvr>
    <a:masterClrMapping/>
  </p:clrMapOvr>
  <p:transition spd="slow">
    <p:checke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CumDeo</dc:creator>
  <cp:lastModifiedBy>CumDeo</cp:lastModifiedBy>
  <cp:revision>2</cp:revision>
  <dcterms:created xsi:type="dcterms:W3CDTF">2012-09-09T11:49:33Z</dcterms:created>
  <dcterms:modified xsi:type="dcterms:W3CDTF">2012-09-09T11:50:34Z</dcterms:modified>
</cp:coreProperties>
</file>