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E7F2-6293-4713-9C0D-D1A50EA7865F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066E7F2-6293-4713-9C0D-D1A50EA7865F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41CADBA-9E0A-43BB-8245-4241B4334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2002167"/>
          </a:xfrm>
        </p:spPr>
        <p:txBody>
          <a:bodyPr/>
          <a:lstStyle/>
          <a:p>
            <a:r>
              <a:rPr lang="ru-RU" dirty="0" smtClean="0"/>
              <a:t>Обучающее изложение</a:t>
            </a:r>
            <a:br>
              <a:rPr lang="ru-RU" dirty="0" smtClean="0"/>
            </a:br>
            <a:r>
              <a:rPr lang="ru-RU" dirty="0" smtClean="0"/>
              <a:t>3 класс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092574" cy="244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2941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Котёнок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 smtClean="0"/>
              <a:t>      </a:t>
            </a:r>
            <a:r>
              <a:rPr lang="ru-RU" sz="2800" b="1" dirty="0" smtClean="0"/>
              <a:t>Вася и Катя пошли играть за деревню. Они взяли </a:t>
            </a:r>
            <a:r>
              <a:rPr lang="ru-RU" sz="2800" b="1" dirty="0"/>
              <a:t>с собой </a:t>
            </a:r>
            <a:r>
              <a:rPr lang="ru-RU" sz="2800" b="1" dirty="0" smtClean="0"/>
              <a:t>котёнка. Стали дети рвать щавель и забыли про котёнка.</a:t>
            </a:r>
          </a:p>
          <a:p>
            <a:pPr marL="114300" indent="0">
              <a:buNone/>
            </a:pPr>
            <a:r>
              <a:rPr lang="ru-RU" sz="2800" b="1" dirty="0" smtClean="0"/>
              <a:t>     Тут ехал охотник. Впереди бежали две собаки. Собаки увидели котёнка и хотели его схватить.</a:t>
            </a:r>
          </a:p>
          <a:p>
            <a:pPr marL="114300" indent="0">
              <a:buNone/>
            </a:pPr>
            <a:r>
              <a:rPr lang="ru-RU" sz="2800" b="1" dirty="0" smtClean="0"/>
              <a:t>     Вася бросился к котёнку и закрыл его от собак.</a:t>
            </a:r>
          </a:p>
          <a:p>
            <a:pPr marL="114300" indent="0">
              <a:buNone/>
            </a:pPr>
            <a:r>
              <a:rPr lang="ru-RU" sz="2800" b="1" dirty="0" smtClean="0"/>
              <a:t>     Охотник отозвал собак. Вася схватил котёнка и понёс его домой.</a:t>
            </a:r>
          </a:p>
          <a:p>
            <a:pPr marL="114300" indent="0">
              <a:buNone/>
            </a:pP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83321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64436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Вопросы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Куда  и зачем отправились Вася и Катя?</a:t>
            </a:r>
          </a:p>
          <a:p>
            <a:r>
              <a:rPr lang="ru-RU" sz="2800" b="1" dirty="0" smtClean="0"/>
              <a:t>Кого они взяли с собой?</a:t>
            </a:r>
          </a:p>
          <a:p>
            <a:r>
              <a:rPr lang="ru-RU" sz="2800" b="1" dirty="0" smtClean="0"/>
              <a:t>Как произошло, что дети забыли про котёнка?</a:t>
            </a:r>
          </a:p>
          <a:p>
            <a:r>
              <a:rPr lang="ru-RU" sz="2800" b="1" dirty="0" smtClean="0"/>
              <a:t>Какая опасность подстерегала котёнка?</a:t>
            </a:r>
          </a:p>
          <a:p>
            <a:r>
              <a:rPr lang="ru-RU" sz="2800" b="1" dirty="0" smtClean="0"/>
              <a:t>Кто пришёл на помощь котёнку?</a:t>
            </a:r>
          </a:p>
          <a:p>
            <a:r>
              <a:rPr lang="ru-RU" sz="2800" b="1" dirty="0" smtClean="0"/>
              <a:t>Какие чувства вы испытываете, слушая рассказ?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43579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План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52852"/>
            <a:ext cx="8229600" cy="465646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sz="3600" b="1" dirty="0" smtClean="0"/>
              <a:t>1.    Дети отправились играть.</a:t>
            </a:r>
          </a:p>
          <a:p>
            <a:pPr marL="114300" indent="0">
              <a:buNone/>
            </a:pPr>
            <a:endParaRPr lang="ru-RU" sz="3600" b="1" dirty="0" smtClean="0"/>
          </a:p>
          <a:p>
            <a:pPr marL="114300" indent="0">
              <a:buNone/>
            </a:pPr>
            <a:r>
              <a:rPr lang="ru-RU" sz="3600" b="1" dirty="0" smtClean="0"/>
              <a:t>2. Появление собак.</a:t>
            </a:r>
          </a:p>
          <a:p>
            <a:pPr marL="571500" indent="-457200">
              <a:buAutoNum type="arabicPeriod"/>
            </a:pPr>
            <a:endParaRPr lang="ru-RU" sz="3600" b="1" dirty="0"/>
          </a:p>
          <a:p>
            <a:pPr marL="571500" indent="-457200">
              <a:buAutoNum type="arabicPeriod"/>
            </a:pPr>
            <a:endParaRPr lang="ru-RU" sz="3600" b="1" dirty="0" smtClean="0"/>
          </a:p>
          <a:p>
            <a:pPr marL="114300" indent="0">
              <a:buNone/>
            </a:pPr>
            <a:r>
              <a:rPr lang="ru-RU" sz="3600" b="1" dirty="0" smtClean="0"/>
              <a:t>3. Вася- спаситель.</a:t>
            </a:r>
          </a:p>
          <a:p>
            <a:pPr marL="114300" indent="0">
              <a:buNone/>
            </a:pPr>
            <a:endParaRPr lang="ru-RU" sz="3600" b="1" dirty="0" smtClean="0"/>
          </a:p>
          <a:p>
            <a:pPr marL="571500" indent="-457200">
              <a:buAutoNum type="arabicPeriod"/>
            </a:pPr>
            <a:endParaRPr lang="ru-RU" sz="3600" b="1" dirty="0" smtClean="0"/>
          </a:p>
          <a:p>
            <a:pPr marL="114300" indent="0">
              <a:buNone/>
            </a:pPr>
            <a:endParaRPr lang="ru-RU" sz="3600" b="1" dirty="0" smtClean="0"/>
          </a:p>
          <a:p>
            <a:pPr marL="114300" indent="0">
              <a:buNone/>
            </a:pPr>
            <a:r>
              <a:rPr lang="ru-RU" sz="3600" b="1" dirty="0" smtClean="0"/>
              <a:t>Впереди, увидели, отозвал.</a:t>
            </a:r>
          </a:p>
          <a:p>
            <a:pPr marL="571500" indent="-457200"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52852"/>
            <a:ext cx="154364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663378"/>
            <a:ext cx="1728193" cy="210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782" y="4365104"/>
            <a:ext cx="1621160" cy="20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00491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Что общего в словах?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Котёнок</a:t>
            </a:r>
          </a:p>
          <a:p>
            <a:r>
              <a:rPr lang="ru-RU" sz="3600" b="1" dirty="0" smtClean="0"/>
              <a:t>Бежали</a:t>
            </a:r>
          </a:p>
          <a:p>
            <a:r>
              <a:rPr lang="ru-RU" sz="3600" b="1" dirty="0" smtClean="0"/>
              <a:t>Хотели</a:t>
            </a:r>
          </a:p>
          <a:p>
            <a:r>
              <a:rPr lang="ru-RU" sz="3600" b="1" dirty="0" smtClean="0"/>
              <a:t>Схватить</a:t>
            </a:r>
          </a:p>
          <a:p>
            <a:r>
              <a:rPr lang="ru-RU" sz="3600" b="1" dirty="0" smtClean="0"/>
              <a:t>Домой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Деревня</a:t>
            </a:r>
          </a:p>
          <a:p>
            <a:r>
              <a:rPr lang="ru-RU" sz="3600" b="1" dirty="0" smtClean="0"/>
              <a:t>Охотник</a:t>
            </a:r>
          </a:p>
          <a:p>
            <a:r>
              <a:rPr lang="ru-RU" sz="3600" b="1" dirty="0" smtClean="0"/>
              <a:t>Собаки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911511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Орфографическая подготовка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К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тёнок – кот</a:t>
            </a:r>
          </a:p>
          <a:p>
            <a:r>
              <a:rPr lang="ru-RU" sz="2800" b="1" dirty="0" smtClean="0"/>
              <a:t>Б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/>
              <a:t>жали – бег</a:t>
            </a:r>
          </a:p>
          <a:p>
            <a:r>
              <a:rPr lang="ru-RU" sz="2800" b="1" dirty="0" smtClean="0"/>
              <a:t>Х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тели –хочет</a:t>
            </a:r>
          </a:p>
          <a:p>
            <a:r>
              <a:rPr lang="ru-RU" sz="2800" b="1" dirty="0" smtClean="0"/>
              <a:t>Схв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/>
              <a:t>тить – схватка</a:t>
            </a:r>
          </a:p>
          <a:p>
            <a:r>
              <a:rPr lang="ru-RU" sz="2800" b="1" dirty="0" smtClean="0"/>
              <a:t>Д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мой –дом</a:t>
            </a:r>
          </a:p>
          <a:p>
            <a:pPr algn="ctr">
              <a:buNone/>
            </a:pPr>
            <a:r>
              <a:rPr lang="ru-RU" b="1" dirty="0" smtClean="0"/>
              <a:t>Запомни</a:t>
            </a:r>
          </a:p>
          <a:p>
            <a:pPr>
              <a:buNone/>
            </a:pPr>
            <a:r>
              <a:rPr lang="ru-RU" sz="2800" b="1" dirty="0" smtClean="0"/>
              <a:t>Д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>
                <a:solidFill>
                  <a:schemeClr val="tx1"/>
                </a:solidFill>
              </a:rPr>
              <a:t>ревня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</a:rPr>
              <a:t>хотник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</a:rPr>
              <a:t>баки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Котёнок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 smtClean="0"/>
              <a:t>      </a:t>
            </a:r>
            <a:r>
              <a:rPr lang="ru-RU" sz="2800" b="1" dirty="0" smtClean="0"/>
              <a:t>Вася и Катя пошли играть за деревню. Они взяли </a:t>
            </a:r>
            <a:r>
              <a:rPr lang="ru-RU" sz="2800" b="1" dirty="0"/>
              <a:t>с собой </a:t>
            </a:r>
            <a:r>
              <a:rPr lang="ru-RU" sz="2800" b="1" dirty="0" smtClean="0"/>
              <a:t>котёнка. Стали дети рвать щавель и забыли про котёнка.</a:t>
            </a:r>
          </a:p>
          <a:p>
            <a:pPr marL="114300" indent="0">
              <a:buNone/>
            </a:pPr>
            <a:r>
              <a:rPr lang="ru-RU" sz="2800" b="1" dirty="0" smtClean="0"/>
              <a:t>     Тут ехал охотник. Впереди бежали две собаки. Собаки увидели котёнка и хотели его схватить.</a:t>
            </a:r>
          </a:p>
          <a:p>
            <a:pPr marL="114300" indent="0">
              <a:buNone/>
            </a:pPr>
            <a:r>
              <a:rPr lang="ru-RU" sz="2800" b="1" dirty="0" smtClean="0"/>
              <a:t>     Вася бросился к котёнку и закрыл его от собак.</a:t>
            </a:r>
          </a:p>
          <a:p>
            <a:pPr marL="114300" indent="0">
              <a:buNone/>
            </a:pPr>
            <a:r>
              <a:rPr lang="ru-RU" sz="2800" b="1" dirty="0" smtClean="0"/>
              <a:t>     Охотник отозвал собак. Вася схватил котёнка и понёс его домой.</a:t>
            </a:r>
          </a:p>
          <a:p>
            <a:pPr marL="114300" indent="0">
              <a:buNone/>
            </a:pP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83321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Самопроверка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Прочитай текст</a:t>
            </a:r>
          </a:p>
          <a:p>
            <a:r>
              <a:rPr lang="ru-RU" sz="3200" b="1" dirty="0" smtClean="0"/>
              <a:t>Нашёл ошибку, вспомни на какую орфограмму, аккуратно исправь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2"/>
                </a:solidFill>
              </a:rPr>
              <a:t>Спасибо </a:t>
            </a:r>
            <a:r>
              <a:rPr lang="ru-RU" sz="4800" b="1" dirty="0" smtClean="0">
                <a:solidFill>
                  <a:schemeClr val="accent2"/>
                </a:solidFill>
              </a:rPr>
              <a:t>за урок!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426" y="4412555"/>
            <a:ext cx="2841054" cy="23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2996953"/>
            <a:ext cx="7696200" cy="1944215"/>
          </a:xfrm>
        </p:spPr>
        <p:txBody>
          <a:bodyPr/>
          <a:lstStyle/>
          <a:p>
            <a:r>
              <a:rPr lang="ru-RU" sz="2400" dirty="0" smtClean="0"/>
              <a:t>Презентацию подготовила</a:t>
            </a:r>
            <a:br>
              <a:rPr lang="ru-RU" sz="2400" dirty="0" smtClean="0"/>
            </a:br>
            <a:r>
              <a:rPr lang="ru-RU" sz="2400" dirty="0" smtClean="0"/>
              <a:t>учитель начальных </a:t>
            </a:r>
            <a:r>
              <a:rPr lang="ru-RU" sz="2400" dirty="0" smtClean="0"/>
              <a:t>классов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МБОУ СОШ «Дневной пансион-84»</a:t>
            </a:r>
            <a:br>
              <a:rPr lang="ru-RU" sz="2400" dirty="0" smtClean="0"/>
            </a:br>
            <a:r>
              <a:rPr lang="ru-RU" sz="2400" dirty="0" smtClean="0"/>
              <a:t>Сладкова Т.С.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67</TotalTime>
  <Words>257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Обучающее изложение 3 класс</vt:lpstr>
      <vt:lpstr>Котёнок</vt:lpstr>
      <vt:lpstr>Вопросы</vt:lpstr>
      <vt:lpstr>План</vt:lpstr>
      <vt:lpstr>Что общего в словах?</vt:lpstr>
      <vt:lpstr>Орфографическая подготовка</vt:lpstr>
      <vt:lpstr>Котёнок</vt:lpstr>
      <vt:lpstr>Самопроверка</vt:lpstr>
      <vt:lpstr>Презентацию подготовила учитель начальных классов МБОУ СОШ «Дневной пансион-84» Сладкова Т.С.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Обучающее изложение</dc:title>
  <dc:creator>ДП-84</dc:creator>
  <cp:lastModifiedBy>татьяна</cp:lastModifiedBy>
  <cp:revision>21</cp:revision>
  <dcterms:created xsi:type="dcterms:W3CDTF">2012-10-06T09:37:23Z</dcterms:created>
  <dcterms:modified xsi:type="dcterms:W3CDTF">2013-08-06T13:36:18Z</dcterms:modified>
</cp:coreProperties>
</file>