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7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3250" autoAdjust="0"/>
  </p:normalViewPr>
  <p:slideViewPr>
    <p:cSldViewPr>
      <p:cViewPr varScale="1">
        <p:scale>
          <a:sx n="74" d="100"/>
          <a:sy n="74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A1E7-AC0D-4BD7-AC23-9CFDA4B275F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97A45-C4E6-4DED-B344-4A89669BA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3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7A45-C4E6-4DED-B344-4A89669BAE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7A45-C4E6-4DED-B344-4A89669BAE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97A45-C4E6-4DED-B344-4A89669BAEC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B67A5D-B954-4488-BA6D-A75CEDB5380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65C18C-92A0-44E6-9904-9266F6D5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ПРАВИЛА ДОРОЖНОГО ДВИЖЕНИЯ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25003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Этот знак другого рода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Он на страже пешехода.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Переходим с мамой вместе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Мы дорогу в этом месте.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Рисунок 3" descr="iCAGWKH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728"/>
            <a:ext cx="2699792" cy="2474832"/>
          </a:xfrm>
          <a:prstGeom prst="rect">
            <a:avLst/>
          </a:prstGeom>
        </p:spPr>
      </p:pic>
      <p:pic>
        <p:nvPicPr>
          <p:cNvPr id="6" name="Рисунок 5" descr="skazki-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36912"/>
            <a:ext cx="4499992" cy="34999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96552" y="531219"/>
            <a:ext cx="8028384" cy="2357454"/>
          </a:xfrm>
        </p:spPr>
        <p:txBody>
          <a:bodyPr>
            <a:normAutofit/>
          </a:bodyPr>
          <a:lstStyle/>
          <a:p>
            <a:pPr marL="2057400" lvl="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этом месте пешеход Терпеливо транспорт ждет.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057400" lvl="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Он пешком устал шагать,</a:t>
            </a:r>
          </a:p>
          <a:p>
            <a:pPr marL="2057400" lvl="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Хочет пассажиром стать.	</a:t>
            </a:r>
          </a:p>
          <a:p>
            <a:pPr lvl="8"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dorozhnye_znaki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96952"/>
            <a:ext cx="6196665" cy="24385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Правила движения</a:t>
            </a:r>
          </a:p>
          <a:p>
            <a:pPr marL="109728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 самого рождения</a:t>
            </a:r>
          </a:p>
          <a:p>
            <a:pPr marL="109728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Каждому полезны и важны.</a:t>
            </a:r>
          </a:p>
          <a:p>
            <a:pPr marL="109728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Правила движения</a:t>
            </a:r>
          </a:p>
          <a:p>
            <a:pPr marL="109728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Все без исключения</a:t>
            </a:r>
          </a:p>
          <a:p>
            <a:pPr marL="109728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Знать должны.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 проспекты, и </a:t>
            </a:r>
            <a:br>
              <a:rPr lang="ru-RU" sz="3200" dirty="0" smtClean="0"/>
            </a:br>
            <a:r>
              <a:rPr lang="ru-RU" sz="3200" dirty="0" smtClean="0"/>
              <a:t>бульвары, </a:t>
            </a:r>
            <a:br>
              <a:rPr lang="ru-RU" sz="3200" dirty="0" smtClean="0"/>
            </a:br>
            <a:r>
              <a:rPr lang="ru-RU" sz="3200" dirty="0" smtClean="0"/>
              <a:t>Всюду улицы шумны.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73388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Тут шалить, мешать народу</a:t>
            </a:r>
          </a:p>
          <a:p>
            <a:pPr marL="109728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Запрещается!</a:t>
            </a:r>
          </a:p>
          <a:p>
            <a:pPr marL="109728" indent="0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Быть примерным пешеходом</a:t>
            </a:r>
          </a:p>
          <a:p>
            <a:pPr marL="109728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Разрешается!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528392" cy="249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692696"/>
            <a:ext cx="3500462" cy="250033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Я глазищами моргаю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Неустанно день и ночь.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Я машинам помогаю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тебе хочу помочь.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pr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21735"/>
            <a:ext cx="3672408" cy="40994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28792" y="0"/>
            <a:ext cx="8515352" cy="5954699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Если цвет зажегся красный,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Значит двигаться опасно.  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Свет зеленый говорит: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Проходите, путь открыт!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Желтый свет-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Предупрежденье: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Жди сигнала для движенья!</a:t>
            </a:r>
          </a:p>
          <a:p>
            <a:pPr marL="109728" indent="0"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skazki-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708920"/>
            <a:ext cx="2975369" cy="29249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28662" y="0"/>
            <a:ext cx="7479792" cy="4572000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Если ты гуляешь просто,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Все равно вперед смотри.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Через шумный перекресток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Осторожно проходи!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Переход при красном свете-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Запрещается!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 зеленом даже детям-</a:t>
            </a:r>
          </a:p>
          <a:p>
            <a:pPr marL="109728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Разрешается!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1412776"/>
            <a:ext cx="8972584" cy="45785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Он укажет поворот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И, конечно, переход.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Без него нельзя никак.</a:t>
            </a:r>
          </a:p>
          <a:p>
            <a:pPr marL="109728" indent="0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Этот друг…</a:t>
            </a:r>
          </a:p>
          <a:p>
            <a:pPr marL="109728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Дорожный знак!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3796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84984"/>
            <a:ext cx="4168921" cy="31409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Затихают все моторы,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 внимательны шоферы,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Если знаки говорят-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Близко школа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Детский сад!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Рисунок 17" descr="vnimani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1050" y="2695575"/>
            <a:ext cx="4552950" cy="41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2908" y="1481328"/>
            <a:ext cx="88297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дождь и в ясную погоду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Здесь не ходят пешеходы.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Говорит им знак одно: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Здесь ходить запрещено!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dorozhnye_znaki_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571744"/>
            <a:ext cx="3923928" cy="39239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845</TotalTime>
  <Words>189</Words>
  <Application>Microsoft Office PowerPoint</Application>
  <PresentationFormat>Экран (4:3)</PresentationFormat>
  <Paragraphs>53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ПРАВИЛА ДОРОЖНОГО ДВИЖЕНИЯ</vt:lpstr>
      <vt:lpstr>Презентация PowerPoint</vt:lpstr>
      <vt:lpstr>И проспекты, и  бульвары,  Всюду улицы шумны.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Этот знак другого рода Он на страже пешехода. Переходим с мамой вместе Мы дорогу в этом месте. </vt:lpstr>
      <vt:lpstr>Презентация PowerPoint</vt:lpstr>
    </vt:vector>
  </TitlesOfParts>
  <Company>School 9 Tver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Пользователь</dc:creator>
  <cp:lastModifiedBy>Admin</cp:lastModifiedBy>
  <cp:revision>95</cp:revision>
  <dcterms:created xsi:type="dcterms:W3CDTF">2000-01-01T06:48:00Z</dcterms:created>
  <dcterms:modified xsi:type="dcterms:W3CDTF">2014-04-23T14:59:45Z</dcterms:modified>
</cp:coreProperties>
</file>