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05" y="461818"/>
            <a:ext cx="631781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6. Приволжский федеральный округ</a:t>
            </a:r>
            <a:endParaRPr lang="ru-RU" b="1" dirty="0">
              <a:latin typeface="+mj-lt"/>
            </a:endParaRPr>
          </a:p>
        </p:txBody>
      </p:sp>
      <p:pic>
        <p:nvPicPr>
          <p:cNvPr id="40963" name="Picture 2" descr="C:\Users\Эльвира\Desktop\выпускной\выпуск 2012\privol_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571626"/>
            <a:ext cx="3816375" cy="3841532"/>
          </a:xfrm>
        </p:spPr>
      </p:pic>
      <p:sp>
        <p:nvSpPr>
          <p:cNvPr id="4096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76800" y="1554163"/>
            <a:ext cx="4267200" cy="45259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Franklin Gothic Book" pitchFamily="34" charset="0"/>
              </a:rPr>
              <a:t>Славные города стоят на берегах великой реки Волги – Ярославль, Кострома, Нижний Новгород, Казань, Ульяновск, Тольятти, Самара, Саратов, Волгоград, Астрахань.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Текст 5"/>
          <p:cNvSpPr>
            <a:spLocks noGrp="1"/>
          </p:cNvSpPr>
          <p:nvPr>
            <p:ph type="body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Ярославцы гордятся своим знаменитым земляком Фёдором Григорьевичем Фёдоровым. В 1751 году он открыл в Ярославле первый в России городской театр.</a:t>
            </a: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4465" y="609600"/>
            <a:ext cx="3921520" cy="48006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Текст 2"/>
          <p:cNvSpPr>
            <a:spLocks noGrp="1"/>
          </p:cNvSpPr>
          <p:nvPr>
            <p:ph type="body" idx="2"/>
          </p:nvPr>
        </p:nvSpPr>
        <p:spPr>
          <a:xfrm>
            <a:off x="500063" y="642938"/>
            <a:ext cx="3008312" cy="4800600"/>
          </a:xfrm>
        </p:spPr>
        <p:txBody>
          <a:bodyPr/>
          <a:lstStyle/>
          <a:p>
            <a:r>
              <a:rPr lang="ru-RU" sz="2800" b="1" dirty="0" smtClean="0"/>
              <a:t>Знаменита в истории России древняя Кострома. История хранит и память о костромском крестьянине Иване Сусанине.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301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78375" y="828675"/>
            <a:ext cx="2933700" cy="43624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5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Там, где Ока впадает в Волгу, стоит Нижний Новгород. На крутом берегу высится мощный Нижегородский кремль. Здесь Кузьма Минин обратился к народу с призывом спасти Русскую землю от захватчиков</a:t>
            </a:r>
            <a:r>
              <a:rPr lang="ru-RU" sz="2000" dirty="0" smtClean="0"/>
              <a:t>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53865"/>
            <a:ext cx="5340350" cy="41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59" name="Текст 2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3465513" cy="4800600"/>
          </a:xfrm>
        </p:spPr>
        <p:txBody>
          <a:bodyPr/>
          <a:lstStyle/>
          <a:p>
            <a:r>
              <a:rPr lang="ru-RU" sz="2600" b="1" smtClean="0"/>
              <a:t>Знаменито на всю страну село Хохлома под Нижним Новгородом. Издавна славилось оно расписной деревянной посудой, покрытой золотистым лаком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868" y="1000108"/>
            <a:ext cx="4643438" cy="335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53" y="609950"/>
            <a:ext cx="7023801" cy="6777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7.Южный Федеральный округ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6083" name="Picture 2" descr="C:\Users\Эльвира\Desktop\выпускной\выпуск 2012\ju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0"/>
            <a:ext cx="5495925" cy="4867275"/>
          </a:xfrm>
        </p:spPr>
      </p:pic>
      <p:sp>
        <p:nvSpPr>
          <p:cNvPr id="4608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367338" y="1554163"/>
            <a:ext cx="3776662" cy="45259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Franklin Gothic Book" pitchFamily="34" charset="0"/>
              </a:rPr>
              <a:t>Города юга России: Ростов-на-Дону, Ставрополь, Краснодар, Новороссийск, Волгоград.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Издавна живут здесь казаки – в прошлом верные слуги царя, защитники родной земли.</a:t>
            </a:r>
            <a:endParaRPr lang="ru-RU" dirty="0"/>
          </a:p>
        </p:txBody>
      </p:sp>
      <p:sp>
        <p:nvSpPr>
          <p:cNvPr id="47107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smtClean="0"/>
              <a:t>Край этот благодатный: плодородная почва, тёплый климат. Богатый урожай собирают здесь хлеборобы</a:t>
            </a:r>
            <a:r>
              <a:rPr lang="ru-RU" smtClean="0"/>
              <a:t>.</a:t>
            </a:r>
          </a:p>
          <a:p>
            <a:r>
              <a:rPr lang="ru-RU" smtClean="0"/>
              <a:t> </a:t>
            </a:r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87850" y="638175"/>
            <a:ext cx="3714750" cy="47434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563"/>
            <a:ext cx="4237038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Г. Новороссийск – порт на берегу Чёрного моря</a:t>
            </a:r>
            <a:endParaRPr lang="ru-RU" dirty="0"/>
          </a:p>
        </p:txBody>
      </p:sp>
      <p:sp>
        <p:nvSpPr>
          <p:cNvPr id="48131" name="Текст 2"/>
          <p:cNvSpPr>
            <a:spLocks noGrp="1"/>
          </p:cNvSpPr>
          <p:nvPr>
            <p:ph type="body" idx="2"/>
          </p:nvPr>
        </p:nvSpPr>
        <p:spPr>
          <a:xfrm>
            <a:off x="142875" y="609600"/>
            <a:ext cx="3322638" cy="4800600"/>
          </a:xfrm>
        </p:spPr>
        <p:txBody>
          <a:bodyPr/>
          <a:lstStyle/>
          <a:p>
            <a:r>
              <a:rPr lang="ru-RU" sz="2800" b="1" smtClean="0"/>
              <a:t> В годы Великой Отечественной войны тяжёлые бои шли за город Новороссийск, порт на берегу Чёрного моря. Новороссийск получил звание города-героя.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57563" y="928688"/>
            <a:ext cx="5643562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210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6. Приволжский федеральный округ</vt:lpstr>
      <vt:lpstr>Слайд 2</vt:lpstr>
      <vt:lpstr>Слайд 3</vt:lpstr>
      <vt:lpstr>Слайд 4</vt:lpstr>
      <vt:lpstr>Слайд 5</vt:lpstr>
      <vt:lpstr>7.Южный Федеральный округ </vt:lpstr>
      <vt:lpstr>Издавна живут здесь казаки – в прошлом верные слуги царя, защитники родной земли.</vt:lpstr>
      <vt:lpstr>Г. Новороссийск – порт на берегу Чёрного моря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Приволжский федеральный округ</dc:title>
  <dc:creator>Эльвира</dc:creator>
  <cp:lastModifiedBy>Эльвира</cp:lastModifiedBy>
  <cp:revision>3</cp:revision>
  <dcterms:created xsi:type="dcterms:W3CDTF">2013-01-10T18:44:48Z</dcterms:created>
  <dcterms:modified xsi:type="dcterms:W3CDTF">2013-01-10T18:50:36Z</dcterms:modified>
</cp:coreProperties>
</file>