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317815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5. Центральный федеральный округ</a:t>
            </a:r>
            <a:endParaRPr lang="ru-RU" b="1" dirty="0">
              <a:latin typeface="+mj-lt"/>
            </a:endParaRPr>
          </a:p>
        </p:txBody>
      </p:sp>
      <p:pic>
        <p:nvPicPr>
          <p:cNvPr id="31747" name="Picture 2" descr="C:\Users\Эльвира\Desktop\выпускной\выпуск 2012\o_cen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285875"/>
            <a:ext cx="5867400" cy="52387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74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803900" y="1125538"/>
            <a:ext cx="3340100" cy="53990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Franklin Gothic Book" pitchFamily="34" charset="0"/>
              </a:rPr>
              <a:t>Крупные города – Смоленск, Тамбов. Воронеж, Орёл, Курск,  Белгород.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Franklin Gothic Book" pitchFamily="34" charset="0"/>
              </a:rPr>
              <a:t>Как драгоценный пояс окружают Москву старинные города: Владимир, Суздаль, Дмитров, Рязань, Звенигород, Серпухов, Коломна, Тула, Зарайск, Тверь, Углич, Козельск, Калуга, Ростов Великий, Сергиев Посад.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1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200" smtClean="0"/>
              <a:t> О чём рассказывает герб Смоленска?</a:t>
            </a:r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8350" y="1343025"/>
            <a:ext cx="3333750" cy="333375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Герб г. Владимира</a:t>
            </a:r>
            <a:endParaRPr lang="ru-RU" dirty="0"/>
          </a:p>
        </p:txBody>
      </p:sp>
      <p:sp>
        <p:nvSpPr>
          <p:cNvPr id="33795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smtClean="0"/>
              <a:t>«В красном поле стоящий на задних лапах лев, имеющий на голове железную корону, держит в передней правой лапе длинный серебряный крест»</a:t>
            </a:r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8163" y="903288"/>
            <a:ext cx="3652837" cy="4383087"/>
          </a:xfr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19" name="Текст 2"/>
          <p:cNvSpPr>
            <a:spLocks noGrp="1"/>
          </p:cNvSpPr>
          <p:nvPr>
            <p:ph type="body" idx="2"/>
          </p:nvPr>
        </p:nvSpPr>
        <p:spPr>
          <a:xfrm>
            <a:off x="142875" y="609600"/>
            <a:ext cx="3786188" cy="4800600"/>
          </a:xfrm>
        </p:spPr>
        <p:txBody>
          <a:bodyPr/>
          <a:lstStyle/>
          <a:p>
            <a:r>
              <a:rPr lang="ru-RU" sz="2600" b="1" smtClean="0"/>
              <a:t>Украшением Владимирской земли служит жемчужина древнерусского зодчества -  церковь Покрова на Нерли.</a:t>
            </a:r>
          </a:p>
          <a:p>
            <a:r>
              <a:rPr lang="ru-RU" sz="2600" b="1" smtClean="0"/>
              <a:t>Словно прекрасная птица лебедь отражается в речной глади изящная белая церковь.</a:t>
            </a:r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133524" y="609600"/>
            <a:ext cx="4223402" cy="4800600"/>
          </a:xfrm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Г. Тула</a:t>
            </a:r>
            <a:endParaRPr lang="ru-RU" dirty="0"/>
          </a:p>
        </p:txBody>
      </p:sp>
      <p:sp>
        <p:nvSpPr>
          <p:cNvPr id="35843" name="Текст 2"/>
          <p:cNvSpPr>
            <a:spLocks noGrp="1"/>
          </p:cNvSpPr>
          <p:nvPr>
            <p:ph type="body" idx="2"/>
          </p:nvPr>
        </p:nvSpPr>
        <p:spPr>
          <a:xfrm>
            <a:off x="285750" y="609600"/>
            <a:ext cx="2857500" cy="4800600"/>
          </a:xfrm>
        </p:spPr>
        <p:txBody>
          <a:bodyPr/>
          <a:lstStyle/>
          <a:p>
            <a:pPr algn="ctr"/>
            <a:r>
              <a:rPr lang="ru-RU" sz="3600" b="1" smtClean="0"/>
              <a:t>Издавна славится искусными мастерами Тульская земля. </a:t>
            </a:r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14675" y="428625"/>
            <a:ext cx="5800725" cy="4929188"/>
          </a:xfrm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Герб г. Тулы</a:t>
            </a:r>
            <a:endParaRPr lang="ru-RU" dirty="0"/>
          </a:p>
        </p:txBody>
      </p:sp>
      <p:sp>
        <p:nvSpPr>
          <p:cNvPr id="36867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smtClean="0"/>
              <a:t> </a:t>
            </a:r>
          </a:p>
          <a:p>
            <a:endParaRPr lang="ru-RU" sz="2800" smtClean="0"/>
          </a:p>
          <a:p>
            <a:endParaRPr lang="ru-RU" sz="2800" smtClean="0"/>
          </a:p>
          <a:p>
            <a:r>
              <a:rPr lang="ru-RU" sz="2800" smtClean="0"/>
              <a:t>Чем знаменита Тульская земля?</a:t>
            </a:r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27513" y="609600"/>
            <a:ext cx="4035425" cy="4800600"/>
          </a:xfr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891" name="Текст 2"/>
          <p:cNvSpPr>
            <a:spLocks noGrp="1"/>
          </p:cNvSpPr>
          <p:nvPr>
            <p:ph type="body" idx="2"/>
          </p:nvPr>
        </p:nvSpPr>
        <p:spPr>
          <a:xfrm>
            <a:off x="285750" y="609600"/>
            <a:ext cx="3179763" cy="4800600"/>
          </a:xfrm>
        </p:spPr>
        <p:txBody>
          <a:bodyPr/>
          <a:lstStyle/>
          <a:p>
            <a:r>
              <a:rPr lang="ru-RU" sz="3600" b="1" smtClean="0"/>
              <a:t>По всей Руси расходились изделия тульских кузнецов</a:t>
            </a:r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97275" y="928688"/>
            <a:ext cx="4995863" cy="44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5" name="Текст 2"/>
          <p:cNvSpPr>
            <a:spLocks noGrp="1"/>
          </p:cNvSpPr>
          <p:nvPr>
            <p:ph type="body" idx="2"/>
          </p:nvPr>
        </p:nvSpPr>
        <p:spPr>
          <a:xfrm>
            <a:off x="285750" y="609600"/>
            <a:ext cx="3429000" cy="4800600"/>
          </a:xfrm>
        </p:spPr>
        <p:txBody>
          <a:bodyPr/>
          <a:lstStyle/>
          <a:p>
            <a:r>
              <a:rPr lang="ru-RU" sz="4000" b="1" smtClean="0"/>
              <a:t> А кто не знает о знаменитых тульских пряниках?</a:t>
            </a:r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5050" y="1006475"/>
            <a:ext cx="5340350" cy="442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39" name="Текст 2"/>
          <p:cNvSpPr>
            <a:spLocks noGrp="1"/>
          </p:cNvSpPr>
          <p:nvPr>
            <p:ph type="body" idx="2"/>
          </p:nvPr>
        </p:nvSpPr>
        <p:spPr>
          <a:xfrm>
            <a:off x="500063" y="642938"/>
            <a:ext cx="3008312" cy="4800600"/>
          </a:xfrm>
        </p:spPr>
        <p:txBody>
          <a:bodyPr/>
          <a:lstStyle/>
          <a:p>
            <a:r>
              <a:rPr lang="ru-RU" sz="2800" b="1" smtClean="0"/>
              <a:t>На Тульской земле находится Ясная Поляна. Здесь долгое время жил великий русский писатель Л.Н.Толстой</a:t>
            </a:r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14810" y="428604"/>
            <a:ext cx="4286250" cy="5792787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173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5. Центральный федеральный округ</vt:lpstr>
      <vt:lpstr>Слайд 2</vt:lpstr>
      <vt:lpstr>Герб г. Владимира</vt:lpstr>
      <vt:lpstr>Слайд 4</vt:lpstr>
      <vt:lpstr>Г. Тула</vt:lpstr>
      <vt:lpstr>Герб г. Тулы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Центральный федеральный округ</dc:title>
  <dc:creator>Эльвира</dc:creator>
  <cp:lastModifiedBy>Эльвира</cp:lastModifiedBy>
  <cp:revision>1</cp:revision>
  <dcterms:created xsi:type="dcterms:W3CDTF">2013-01-10T18:36:01Z</dcterms:created>
  <dcterms:modified xsi:type="dcterms:W3CDTF">2013-01-10T18:41:41Z</dcterms:modified>
</cp:coreProperties>
</file>