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62" r:id="rId6"/>
    <p:sldId id="266" r:id="rId7"/>
    <p:sldId id="263" r:id="rId8"/>
    <p:sldId id="264" r:id="rId9"/>
    <p:sldId id="265" r:id="rId10"/>
    <p:sldId id="258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5C25-A19C-409D-A8E5-6617B2AE8A4C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5447-7432-4F1A-8B4E-8A896C38A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5C25-A19C-409D-A8E5-6617B2AE8A4C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5447-7432-4F1A-8B4E-8A896C38A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5C25-A19C-409D-A8E5-6617B2AE8A4C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5447-7432-4F1A-8B4E-8A896C38A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5C25-A19C-409D-A8E5-6617B2AE8A4C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5447-7432-4F1A-8B4E-8A896C38A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5C25-A19C-409D-A8E5-6617B2AE8A4C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5447-7432-4F1A-8B4E-8A896C38A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5C25-A19C-409D-A8E5-6617B2AE8A4C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5447-7432-4F1A-8B4E-8A896C38A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5C25-A19C-409D-A8E5-6617B2AE8A4C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5447-7432-4F1A-8B4E-8A896C38A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5C25-A19C-409D-A8E5-6617B2AE8A4C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5447-7432-4F1A-8B4E-8A896C38A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5C25-A19C-409D-A8E5-6617B2AE8A4C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5447-7432-4F1A-8B4E-8A896C38A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5C25-A19C-409D-A8E5-6617B2AE8A4C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5447-7432-4F1A-8B4E-8A896C38A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5C25-A19C-409D-A8E5-6617B2AE8A4C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5447-7432-4F1A-8B4E-8A896C38A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95C25-A19C-409D-A8E5-6617B2AE8A4C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A5447-7432-4F1A-8B4E-8A896C38A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Оксана\Мои документы\прпол\44352220_43345821_1241325990_40119998_38725898_16614990_1201897733_13781991_9487793_22477198_5354711646147895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 r="12785"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19041" y="980728"/>
            <a:ext cx="71014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ln w="19050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7030A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ПОРТФОЛИО</a:t>
            </a:r>
            <a:endParaRPr lang="ru-RU" sz="9600" b="1" dirty="0">
              <a:ln w="19050">
                <a:solidFill>
                  <a:schemeClr val="accent6">
                    <a:lumMod val="50000"/>
                  </a:schemeClr>
                </a:solidFill>
              </a:ln>
              <a:solidFill>
                <a:srgbClr val="7030A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Оксана\Мои документы\прпол\44352220_43345821_1241325990_40119998_38725898_16614990_1201897733_13781991_9487793_22477198_5354711646147895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 r="13574"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88227" y="659295"/>
            <a:ext cx="34838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ВОСПИТАНИЕ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86182" y="1214422"/>
            <a:ext cx="26715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РАЗВИТИЕ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62981" y="1873741"/>
            <a:ext cx="43381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СОЦИАЛИЗАЦИЯ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643042" y="3214686"/>
            <a:ext cx="7286676" cy="714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43042" y="4000504"/>
            <a:ext cx="71014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ln w="19050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7030A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ПОРТФОЛИО</a:t>
            </a:r>
            <a:endParaRPr lang="ru-RU" sz="9600" b="1" dirty="0">
              <a:ln w="19050">
                <a:solidFill>
                  <a:schemeClr val="accent6">
                    <a:lumMod val="50000"/>
                  </a:schemeClr>
                </a:solidFill>
              </a:ln>
              <a:solidFill>
                <a:srgbClr val="7030A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  <p:bldP spid="9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Оксана\Мои документы\прпол\44352220_43345821_1241325990_40119998_38725898_16614990_1201897733_13781991_9487793_22477198_5354711646147895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 r="13574"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28860" y="1857364"/>
            <a:ext cx="559896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СПАСИБО </a:t>
            </a:r>
          </a:p>
          <a:p>
            <a:pPr algn="ctr"/>
            <a:r>
              <a:rPr lang="ru-RU" sz="6600" b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ЗА ВНИМАНИЕ</a:t>
            </a:r>
            <a:endParaRPr lang="ru-RU" sz="6600" b="1" dirty="0">
              <a:ln>
                <a:solidFill>
                  <a:srgbClr val="002060"/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Оксана\Мои документы\прпол\44352220_43345821_1241325990_40119998_38725898_16614990_1201897733_13781991_9487793_22477198_5354711646147895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 r="1278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63688" y="836712"/>
          <a:ext cx="5587431" cy="4248472"/>
        </p:xfrm>
        <a:graphic>
          <a:graphicData uri="http://schemas.openxmlformats.org/drawingml/2006/table">
            <a:tbl>
              <a:tblPr/>
              <a:tblGrid>
                <a:gridCol w="5587431"/>
              </a:tblGrid>
              <a:tr h="531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b="1" dirty="0">
                          <a:latin typeface="Garamond"/>
                          <a:ea typeface="Calibri"/>
                          <a:cs typeface="Times New Roman"/>
                        </a:rPr>
                        <a:t>Конструктор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b="1">
                          <a:latin typeface="Garamond"/>
                          <a:ea typeface="Calibri"/>
                          <a:cs typeface="Times New Roman"/>
                        </a:rPr>
                        <a:t>Моя визитка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b="1">
                          <a:latin typeface="Garamond"/>
                          <a:ea typeface="Calibri"/>
                          <a:cs typeface="Times New Roman"/>
                        </a:rPr>
                        <a:t>Накопитель достижений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b="1" dirty="0">
                          <a:latin typeface="Garamond"/>
                          <a:ea typeface="Calibri"/>
                          <a:cs typeface="Times New Roman"/>
                        </a:rPr>
                        <a:t>Набор подписанных фотографий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b="1">
                          <a:latin typeface="Garamond"/>
                          <a:ea typeface="Calibri"/>
                          <a:cs typeface="Times New Roman"/>
                        </a:rPr>
                        <a:t>«Копилка» моих успехов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1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b="1" dirty="0">
                          <a:latin typeface="Garamond"/>
                          <a:ea typeface="Calibri"/>
                          <a:cs typeface="Times New Roman"/>
                        </a:rPr>
                        <a:t>Коллекция работ и результатов деятельности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b="1" dirty="0">
                          <a:latin typeface="Garamond"/>
                          <a:ea typeface="Calibri"/>
                          <a:cs typeface="Times New Roman"/>
                        </a:rPr>
                        <a:t>Досье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Оксана\Мои документы\прпол\44352220_43345821_1241325990_40119998_38725898_16614990_1201897733_13781991_9487793_22477198_5354711646147895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 r="1278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Documents and Settings\Kanchina_oa\Рабочий стол\bd2922-001.jpg"/>
          <p:cNvPicPr>
            <a:picLocks noChangeAspect="1" noChangeArrowheads="1"/>
          </p:cNvPicPr>
          <p:nvPr/>
        </p:nvPicPr>
        <p:blipFill>
          <a:blip r:embed="rId3" cstate="print"/>
          <a:srcRect l="11202" t="2703" r="12249" b="2702"/>
          <a:stretch>
            <a:fillRect/>
          </a:stretch>
        </p:blipFill>
        <p:spPr bwMode="auto">
          <a:xfrm>
            <a:off x="1475656" y="1484784"/>
            <a:ext cx="2952328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3" descr="C:\Documents and Settings\Kanchina_oa\Рабочий стол\bd2922-001.jpg"/>
          <p:cNvPicPr>
            <a:picLocks noChangeAspect="1" noChangeArrowheads="1"/>
          </p:cNvPicPr>
          <p:nvPr/>
        </p:nvPicPr>
        <p:blipFill>
          <a:blip r:embed="rId3" cstate="print"/>
          <a:srcRect l="11202" t="2703" r="12249" b="2702"/>
          <a:stretch>
            <a:fillRect/>
          </a:stretch>
        </p:blipFill>
        <p:spPr bwMode="auto">
          <a:xfrm>
            <a:off x="3635896" y="4149080"/>
            <a:ext cx="2952328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3" descr="C:\Documents and Settings\Kanchina_oa\Рабочий стол\bd2922-001.jpg"/>
          <p:cNvPicPr>
            <a:picLocks noChangeAspect="1" noChangeArrowheads="1"/>
          </p:cNvPicPr>
          <p:nvPr/>
        </p:nvPicPr>
        <p:blipFill>
          <a:blip r:embed="rId3" cstate="print"/>
          <a:srcRect l="11202" t="2703" r="12249" b="2702"/>
          <a:stretch>
            <a:fillRect/>
          </a:stretch>
        </p:blipFill>
        <p:spPr bwMode="auto">
          <a:xfrm>
            <a:off x="5796136" y="1484784"/>
            <a:ext cx="2952328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2267744" y="0"/>
            <a:ext cx="556613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ПОРТФЕЛИ</a:t>
            </a:r>
            <a:endParaRPr lang="ru-RU" sz="8800" b="1" dirty="0">
              <a:ln>
                <a:solidFill>
                  <a:srgbClr val="002060"/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3688" y="2492896"/>
            <a:ext cx="25342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ДОКУМЕНТЫ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3968" y="5301208"/>
            <a:ext cx="16552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РАБОТЫ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44208" y="2556193"/>
            <a:ext cx="17390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ОТЗЫВЫ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Оксана\Мои документы\прпол\44352220_43345821_1241325990_40119998_38725898_16614990_1201897733_13781991_9487793_22477198_5354711646147895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 r="1357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144344" y="-27384"/>
            <a:ext cx="423596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ln w="19050"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СТРУКТУРА</a:t>
            </a:r>
            <a:endParaRPr lang="ru-RU" sz="6600" b="1" dirty="0">
              <a:ln w="19050">
                <a:solidFill>
                  <a:srgbClr val="002060"/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547664" y="1556792"/>
            <a:ext cx="81369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Титульный лист.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2.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Официальные документы.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3.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Творческие работы и социальная практика.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4.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Отзывы и рекомендации.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5.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Общая информация: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*резюме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*автобиография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*мои жизненные планы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6. Сводная итоговая ведомость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Оксана\Мои документы\прпол\44352220_43345821_1241325990_40119998_38725898_16614990_1201897733_13781991_9487793_22477198_5354711646147895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 r="1357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71800" y="0"/>
            <a:ext cx="44644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ln w="19050"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ФУНКЦИИ</a:t>
            </a:r>
            <a:endParaRPr lang="ru-RU" sz="6600" b="1" dirty="0">
              <a:ln w="19050">
                <a:solidFill>
                  <a:srgbClr val="002060"/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33207" y="1447056"/>
          <a:ext cx="7359273" cy="3710136"/>
        </p:xfrm>
        <a:graphic>
          <a:graphicData uri="http://schemas.openxmlformats.org/drawingml/2006/table">
            <a:tbl>
              <a:tblPr/>
              <a:tblGrid>
                <a:gridCol w="3679252"/>
                <a:gridCol w="3680021"/>
              </a:tblGrid>
              <a:tr h="61835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Garamond"/>
                          <a:ea typeface="Calibri"/>
                          <a:cs typeface="Times New Roman"/>
                        </a:rPr>
                        <a:t>НАКОПИТЕЛЬНАЯ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Garamond"/>
                          <a:ea typeface="Calibri"/>
                          <a:cs typeface="Times New Roman"/>
                        </a:rPr>
                        <a:t>МОДЕЛЬНАЯ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6712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>
                          <a:latin typeface="Garamond"/>
                          <a:ea typeface="Calibri"/>
                          <a:cs typeface="Times New Roman"/>
                        </a:rPr>
                        <a:t>достижения ученика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>
                          <a:latin typeface="Garamond"/>
                          <a:ea typeface="Calibri"/>
                          <a:cs typeface="Times New Roman"/>
                        </a:rPr>
                        <a:t>отражение динамики развития ученика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35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>
                          <a:latin typeface="Garamond"/>
                          <a:ea typeface="Calibri"/>
                          <a:cs typeface="Times New Roman"/>
                        </a:rPr>
                        <a:t>набор рабочих материалов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>
                          <a:latin typeface="Garamond"/>
                          <a:ea typeface="Calibri"/>
                          <a:cs typeface="Times New Roman"/>
                        </a:rPr>
                        <a:t>рефлексия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6712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2800" b="1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Garamond"/>
                          <a:ea typeface="Calibri"/>
                          <a:cs typeface="Times New Roman"/>
                        </a:rPr>
                        <a:t>планирование дальнейшей деятельности ученика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Оксана\Мои документы\прпол\44352220_43345821_1241325990_40119998_38725898_16614990_1201897733_13781991_9487793_22477198_5354711646147895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 r="1357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144344" y="-27384"/>
            <a:ext cx="423596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ln w="19050"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СТРУКТУРА</a:t>
            </a:r>
            <a:endParaRPr lang="ru-RU" sz="6600" b="1" dirty="0">
              <a:ln w="19050">
                <a:solidFill>
                  <a:srgbClr val="002060"/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547664" y="1310571"/>
            <a:ext cx="813690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Титульный лист.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2.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Раздел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Официальные документы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3.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«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Творческие работы и социальная практика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4.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«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Отзывы и рекомендации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5.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Общая информация: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*резюме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*автобиография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*мои жизненные планы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6. Сводная итоговая ведомость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Оксана\Мои документы\прпол\44352220_43345821_1241325990_40119998_38725898_16614990_1201897733_13781991_9487793_22477198_5354711646147895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 r="1357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47664" y="1484784"/>
          <a:ext cx="7344816" cy="2433040"/>
        </p:xfrm>
        <a:graphic>
          <a:graphicData uri="http://schemas.openxmlformats.org/drawingml/2006/table">
            <a:tbl>
              <a:tblPr/>
              <a:tblGrid>
                <a:gridCol w="1656184"/>
                <a:gridCol w="1728192"/>
                <a:gridCol w="1584176"/>
                <a:gridCol w="2376264"/>
              </a:tblGrid>
              <a:tr h="64807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 smtClean="0">
                          <a:latin typeface="Garamond"/>
                          <a:ea typeface="Calibri"/>
                          <a:cs typeface="Times New Roman"/>
                        </a:rPr>
                        <a:t>Олимпиады</a:t>
                      </a:r>
                      <a:endParaRPr lang="ru-RU" sz="1600" b="1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 smtClean="0">
                          <a:latin typeface="Garamond"/>
                          <a:ea typeface="Calibri"/>
                          <a:cs typeface="Times New Roman"/>
                        </a:rPr>
                        <a:t>Конкурсы</a:t>
                      </a:r>
                      <a:endParaRPr lang="ru-RU" sz="1600" b="1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 smtClean="0">
                          <a:latin typeface="Garamond"/>
                          <a:ea typeface="Calibri"/>
                          <a:cs typeface="Times New Roman"/>
                        </a:rPr>
                        <a:t>Исследовательская </a:t>
                      </a:r>
                      <a:r>
                        <a:rPr lang="ru-RU" sz="1600" b="1" u="sng" dirty="0">
                          <a:latin typeface="Garamond"/>
                          <a:ea typeface="Calibri"/>
                          <a:cs typeface="Times New Roman"/>
                        </a:rPr>
                        <a:t>деятельность</a:t>
                      </a:r>
                      <a:endParaRPr lang="ru-RU" sz="1600" b="1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24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Garamond"/>
                          <a:ea typeface="Calibri"/>
                          <a:cs typeface="Times New Roman"/>
                        </a:rPr>
                        <a:t>Школа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24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Garamond"/>
                          <a:ea typeface="Calibri"/>
                          <a:cs typeface="Times New Roman"/>
                        </a:rPr>
                        <a:t>Округ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24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Garamond"/>
                          <a:ea typeface="Calibri"/>
                          <a:cs typeface="Times New Roman"/>
                        </a:rPr>
                        <a:t>Москва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24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Garamond"/>
                          <a:ea typeface="Calibri"/>
                          <a:cs typeface="Times New Roman"/>
                        </a:rPr>
                        <a:t>Россия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5656" y="404664"/>
            <a:ext cx="74764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ПАРАМЕТРЫ ОЦЕНИВАНИЯ</a:t>
            </a:r>
            <a:endParaRPr lang="ru-RU" sz="4800" b="1" dirty="0">
              <a:ln>
                <a:solidFill>
                  <a:srgbClr val="002060"/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Оксана\Мои документы\прпол\44352220_43345821_1241325990_40119998_38725898_16614990_1201897733_13781991_9487793_22477198_5354711646147895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 r="1357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3071811"/>
          <a:ext cx="7358114" cy="2357454"/>
        </p:xfrm>
        <a:graphic>
          <a:graphicData uri="http://schemas.openxmlformats.org/drawingml/2006/table">
            <a:tbl>
              <a:tblPr/>
              <a:tblGrid>
                <a:gridCol w="5947394"/>
                <a:gridCol w="1410720"/>
              </a:tblGrid>
              <a:tr h="8648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Участвовал</a:t>
                      </a:r>
                      <a:r>
                        <a:rPr lang="ru-RU" sz="2400" b="1" baseline="0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 в классных, общешкольных мероприятиях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b="1" dirty="0" smtClean="0">
                          <a:latin typeface="Garamond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2400" b="1" baseline="0" dirty="0" smtClean="0">
                          <a:latin typeface="Garamond"/>
                          <a:ea typeface="Calibri"/>
                          <a:cs typeface="Times New Roman"/>
                        </a:rPr>
                        <a:t> балл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8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Член</a:t>
                      </a:r>
                      <a:r>
                        <a:rPr lang="ru-RU" sz="2400" b="1" baseline="0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 самоуправления класса, школы</a:t>
                      </a:r>
                      <a:endParaRPr lang="ru-RU" sz="24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b="1" dirty="0" smtClean="0">
                          <a:latin typeface="Garamond"/>
                          <a:ea typeface="Calibri"/>
                          <a:cs typeface="Times New Roman"/>
                        </a:rPr>
                        <a:t>2 балла</a:t>
                      </a:r>
                      <a:endParaRPr lang="ru-RU" sz="2400" b="1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8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b="1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Реализовал</a:t>
                      </a:r>
                      <a:r>
                        <a:rPr lang="ru-RU" sz="2400" b="1" baseline="0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 проекты, является инициатором</a:t>
                      </a:r>
                      <a:endParaRPr lang="ru-RU" sz="2400" b="1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b="1" dirty="0" smtClean="0">
                          <a:latin typeface="Garamond"/>
                          <a:ea typeface="Calibri"/>
                          <a:cs typeface="Times New Roman"/>
                        </a:rPr>
                        <a:t>5 баллов</a:t>
                      </a:r>
                      <a:endParaRPr lang="ru-RU" sz="2400" b="1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416" y="285728"/>
            <a:ext cx="622503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ОБЩЕСТВЕННАЯ</a:t>
            </a:r>
          </a:p>
          <a:p>
            <a:pPr algn="ctr"/>
            <a:r>
              <a:rPr lang="ru-RU" sz="6600" b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 ПОЗИЦИЯ</a:t>
            </a:r>
            <a:endParaRPr lang="ru-RU" sz="6600" b="1" dirty="0">
              <a:ln>
                <a:solidFill>
                  <a:srgbClr val="002060"/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Оксана\Мои документы\прпол\44352220_43345821_1241325990_40119998_38725898_16614990_1201897733_13781991_9487793_22477198_5354711646147895.jpg"/>
          <p:cNvPicPr>
            <a:picLocks noChangeAspect="1" noChangeArrowheads="1"/>
          </p:cNvPicPr>
          <p:nvPr/>
        </p:nvPicPr>
        <p:blipFill>
          <a:blip r:embed="rId2" cstate="print">
            <a:lum bright="20000" contrast="-10000"/>
          </a:blip>
          <a:srcRect r="1357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14481" y="1728500"/>
          <a:ext cx="7123458" cy="4986648"/>
        </p:xfrm>
        <a:graphic>
          <a:graphicData uri="http://schemas.openxmlformats.org/drawingml/2006/table">
            <a:tbl>
              <a:tblPr/>
              <a:tblGrid>
                <a:gridCol w="1028943"/>
                <a:gridCol w="870645"/>
                <a:gridCol w="949795"/>
                <a:gridCol w="949795"/>
                <a:gridCol w="95886"/>
                <a:gridCol w="1012209"/>
                <a:gridCol w="1345540"/>
                <a:gridCol w="870645"/>
              </a:tblGrid>
              <a:tr h="219073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Существующая ситуация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Отметки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Грамоты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Проекты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Arial"/>
                          <a:ea typeface="Times New Roman"/>
                          <a:cs typeface="Times New Roman"/>
                        </a:rPr>
                        <a:t>Вн</a:t>
                      </a: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. деятельность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1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Arial"/>
                          <a:ea typeface="Times New Roman"/>
                          <a:cs typeface="Times New Roman"/>
                        </a:rPr>
                        <a:t>школа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Arial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результат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Arial"/>
                          <a:ea typeface="Times New Roman"/>
                          <a:cs typeface="Times New Roman"/>
                        </a:rPr>
                        <a:t>поручения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Times New Roman"/>
                          <a:cs typeface="Times New Roman"/>
                        </a:rPr>
                        <a:t>кружки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Times New Roman"/>
                          <a:cs typeface="Times New Roman"/>
                        </a:rPr>
                        <a:t>мероприятия в классе, школе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Times New Roman"/>
                          <a:cs typeface="Times New Roman"/>
                        </a:rPr>
                        <a:t>вне школы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экскурсии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Arial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716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Желаемая ситуация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3253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Характеристика возможностей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Доказательство (обоснование)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190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190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1771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Мои намерения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07" marR="39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928694" y="237160"/>
            <a:ext cx="850109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АНАЛИЗ СИТУАЦИИ ПО ИТОГАМ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1 ТРИМЕСТРА</a:t>
            </a:r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2011-2012 ГОДА</a:t>
            </a:r>
            <a:endParaRPr kumimoji="0" lang="ru-RU" sz="3600" b="1" i="0" u="none" strike="noStrike" cap="none" normalizeH="0" baseline="0" dirty="0" smtClean="0">
              <a:ln>
                <a:solidFill>
                  <a:srgbClr val="002060"/>
                </a:solidFill>
              </a:ln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140</Words>
  <Application>Microsoft Office PowerPoint</Application>
  <PresentationFormat>Экран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ГОУ ЦО №2006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kanchina_oa</dc:creator>
  <cp:lastModifiedBy>kanchina_oa</cp:lastModifiedBy>
  <cp:revision>16</cp:revision>
  <dcterms:created xsi:type="dcterms:W3CDTF">2012-02-29T10:16:29Z</dcterms:created>
  <dcterms:modified xsi:type="dcterms:W3CDTF">2014-04-23T15:11:18Z</dcterms:modified>
</cp:coreProperties>
</file>