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8" r:id="rId4"/>
    <p:sldId id="259" r:id="rId5"/>
    <p:sldId id="257" r:id="rId6"/>
    <p:sldId id="271" r:id="rId7"/>
    <p:sldId id="261" r:id="rId8"/>
    <p:sldId id="263" r:id="rId9"/>
    <p:sldId id="264" r:id="rId10"/>
    <p:sldId id="265" r:id="rId11"/>
    <p:sldId id="273" r:id="rId12"/>
    <p:sldId id="269" r:id="rId13"/>
    <p:sldId id="275" r:id="rId14"/>
    <p:sldId id="272" r:id="rId15"/>
    <p:sldId id="274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A231E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A9BCD9-749A-41C0-B76E-67D07F229D6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D9EC8B-79E2-4817-AAEB-FA63BDF63EF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F98F0F-B836-4405-BCAE-5B0732919AA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AD5DC6-A08E-4F41-BCA8-F95A0404BFB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F45004-C3BE-4DB0-B3B3-8D492B149DB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4A5E04-CE66-4D71-BBBF-EAE002C2237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822C33-EE9D-418B-A738-C278C5C33B4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B6E8A1-0A88-44A3-9475-4625DD141D5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A9123C-3103-4BD2-B464-155587938BB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BA5968-99B4-456F-9B9A-9ED2C6085FB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4EA1C0-AACC-492F-8075-AD1DA7A061E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BEFB3FB-8353-4570-BB56-40FC121E524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2;&#1072;&#1082;&#1089;&#1080;&#1084;.6DC8D6249F04454\&#1056;&#1072;&#1073;&#1086;&#1095;&#1080;&#1081;%20&#1089;&#1090;&#1086;&#1083;\buhenvaljdskii_nabat.mp3" TargetMode="Externa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2;&#1072;&#1082;&#1089;&#1080;&#1084;.6DC8D6249F04454\&#1056;&#1072;&#1073;&#1086;&#1095;&#1080;&#1081;%20&#1089;&#1090;&#1086;&#1083;\&#1084;&#1072;&#1084;&#1080;&#1085;&#1072;\&#1074;&#1086;&#1081;&#1085;&#1072;\&#1083;&#1077;&#1074;&#1080;&#1090;&#1072;&#1085;.mp3" TargetMode="Externa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2;&#1072;&#1082;&#1089;&#1080;&#1084;.6DC8D6249F04454\&#1056;&#1072;&#1073;&#1086;&#1095;&#1080;&#1081;%20&#1089;&#1090;&#1086;&#1083;\&#1084;&#1072;&#1084;&#1080;&#1085;&#1072;\&#1074;&#1086;&#1081;&#1085;&#1072;\&#1044;&#1077;&#1085;&#1100;%20&#1087;&#1086;&#1073;&#1077;&#1076;&#1099;.mp3" TargetMode="External"/><Relationship Id="rId6" Type="http://schemas.openxmlformats.org/officeDocument/2006/relationships/image" Target="../media/image33.gif"/><Relationship Id="rId5" Type="http://schemas.openxmlformats.org/officeDocument/2006/relationships/image" Target="../media/image32.gif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2;&#1072;&#1082;&#1089;&#1080;&#1084;.6DC8D6249F04454\&#1056;&#1072;&#1073;&#1086;&#1095;&#1080;&#1081;%20&#1089;&#1090;&#1086;&#1083;\&#1084;&#1072;&#1084;&#1080;&#1085;&#1072;\&#1074;&#1086;&#1081;&#1085;&#1072;\levitan4.mp3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2;&#1072;&#1082;&#1089;&#1080;&#1084;.6DC8D6249F04454\&#1056;&#1072;&#1073;&#1086;&#1095;&#1080;&#1081;%20&#1089;&#1090;&#1086;&#1083;\&#1084;&#1072;&#1084;&#1080;&#1085;&#1072;\&#1074;&#1086;&#1081;&#1085;&#1072;\&#1057;&#1074;&#1103;&#1097;&#1077;&#1085;&#1085;&#1072;&#1103;%20&#1074;&#1086;&#1081;&#1085;&#1072;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веч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0975" y="-214313"/>
            <a:ext cx="9505950" cy="7286626"/>
          </a:xfrm>
          <a:prstGeom prst="rect">
            <a:avLst/>
          </a:prstGeom>
          <a:noFill/>
        </p:spPr>
      </p:pic>
      <p:pic>
        <p:nvPicPr>
          <p:cNvPr id="2054" name="Picture 6" descr="zagolovo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229225"/>
            <a:ext cx="8964613" cy="1419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060322_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9975" y="1196975"/>
            <a:ext cx="4330700" cy="5327650"/>
          </a:xfrm>
          <a:prstGeom prst="rect">
            <a:avLst/>
          </a:prstGeom>
          <a:noFill/>
        </p:spPr>
      </p:pic>
      <p:pic>
        <p:nvPicPr>
          <p:cNvPr id="11271" name="Picture 7" descr="037-057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213" y="1628775"/>
            <a:ext cx="7705725" cy="4659313"/>
          </a:xfrm>
          <a:prstGeom prst="rect">
            <a:avLst/>
          </a:prstGeom>
          <a:noFill/>
        </p:spPr>
      </p:pic>
      <p:pic>
        <p:nvPicPr>
          <p:cNvPr id="11273" name="Picture 9" descr="foto_det_barak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42988" y="1268413"/>
            <a:ext cx="7177087" cy="5383212"/>
          </a:xfrm>
          <a:prstGeom prst="rect">
            <a:avLst/>
          </a:prstGeom>
          <a:noFill/>
        </p:spPr>
      </p:pic>
      <p:sp>
        <p:nvSpPr>
          <p:cNvPr id="11275" name="WordArt 11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900113" y="115888"/>
            <a:ext cx="7200900" cy="115252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2769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Garamond"/>
              </a:rPr>
              <a:t>концлагерь</a:t>
            </a:r>
          </a:p>
        </p:txBody>
      </p:sp>
      <p:pic>
        <p:nvPicPr>
          <p:cNvPr id="11276" name="Picture 12" descr="09_01_0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58888" y="1125538"/>
            <a:ext cx="6624637" cy="5732462"/>
          </a:xfrm>
          <a:prstGeom prst="rect">
            <a:avLst/>
          </a:prstGeom>
          <a:noFill/>
        </p:spPr>
      </p:pic>
      <p:sp>
        <p:nvSpPr>
          <p:cNvPr id="11277" name="WordArt 13"/>
          <p:cNvSpPr>
            <a:spLocks noChangeArrowheads="1" noChangeShapeType="1" noTextEdit="1"/>
          </p:cNvSpPr>
          <p:nvPr/>
        </p:nvSpPr>
        <p:spPr bwMode="auto">
          <a:xfrm rot="288933">
            <a:off x="2051050" y="3357563"/>
            <a:ext cx="6884988" cy="335756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Garamond"/>
              </a:rPr>
              <a:t>За  теми  воротами 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Garamond"/>
              </a:rPr>
              <a:t>     стонет   земля...</a:t>
            </a:r>
          </a:p>
        </p:txBody>
      </p:sp>
      <p:pic>
        <p:nvPicPr>
          <p:cNvPr id="11278" name="Picture 14" descr="provoloka_full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5805488"/>
            <a:ext cx="9144000" cy="1052512"/>
          </a:xfrm>
          <a:prstGeom prst="rect">
            <a:avLst/>
          </a:prstGeom>
          <a:noFill/>
        </p:spPr>
      </p:pic>
      <p:pic>
        <p:nvPicPr>
          <p:cNvPr id="11281" name="buhenvaljdskii_nabat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</p:spPr>
      </p:pic>
      <p:pic>
        <p:nvPicPr>
          <p:cNvPr id="11282" name="Picture 18" descr="provoloka_full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9388" y="549275"/>
            <a:ext cx="9144000" cy="1052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304" fill="hold"/>
                                        <p:tgtEl>
                                          <p:spTgt spid="112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" dur="2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8" dur="3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81"/>
                </p:tgtEl>
              </p:cMediaNode>
            </p:audio>
          </p:childTnLst>
        </p:cTn>
      </p:par>
    </p:tnLst>
    <p:bldLst>
      <p:bldP spid="1127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73974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0" y="549275"/>
            <a:ext cx="9144000" cy="5705475"/>
          </a:xfrm>
          <a:prstGeom prst="rect">
            <a:avLst/>
          </a:prstGeom>
          <a:noFill/>
        </p:spPr>
      </p:pic>
      <p:pic>
        <p:nvPicPr>
          <p:cNvPr id="21510" name="левитан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385" fill="hold"/>
                                        <p:tgtEl>
                                          <p:spTgt spid="215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1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i-59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9050"/>
            <a:ext cx="9144000" cy="7264400"/>
          </a:xfrm>
          <a:prstGeom prst="rect">
            <a:avLst/>
          </a:prstGeom>
          <a:noFill/>
        </p:spPr>
      </p:pic>
      <p:pic>
        <p:nvPicPr>
          <p:cNvPr id="15374" name="День победы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839200" y="6705600"/>
            <a:ext cx="304800" cy="304800"/>
          </a:xfrm>
          <a:prstGeom prst="rect">
            <a:avLst/>
          </a:prstGeom>
          <a:noFill/>
        </p:spPr>
      </p:pic>
      <p:pic>
        <p:nvPicPr>
          <p:cNvPr id="15375" name="Picture 15" descr="zvz1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79613" y="5157788"/>
            <a:ext cx="1079500" cy="1905000"/>
          </a:xfrm>
          <a:prstGeom prst="rect">
            <a:avLst/>
          </a:prstGeom>
          <a:noFill/>
        </p:spPr>
      </p:pic>
      <p:pic>
        <p:nvPicPr>
          <p:cNvPr id="15376" name="Picture 16" descr="zvz1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87450" y="3068638"/>
            <a:ext cx="1162050" cy="1905000"/>
          </a:xfrm>
          <a:prstGeom prst="rect">
            <a:avLst/>
          </a:prstGeom>
          <a:noFill/>
        </p:spPr>
      </p:pic>
      <p:pic>
        <p:nvPicPr>
          <p:cNvPr id="15377" name="Picture 17" descr="zvz1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2988" y="2060575"/>
            <a:ext cx="1368425" cy="1905000"/>
          </a:xfrm>
          <a:prstGeom prst="rect">
            <a:avLst/>
          </a:prstGeom>
          <a:noFill/>
        </p:spPr>
      </p:pic>
      <p:pic>
        <p:nvPicPr>
          <p:cNvPr id="15378" name="Picture 18" descr="zvz1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463" y="1125538"/>
            <a:ext cx="1162050" cy="1905000"/>
          </a:xfrm>
          <a:prstGeom prst="rect">
            <a:avLst/>
          </a:prstGeom>
          <a:noFill/>
        </p:spPr>
      </p:pic>
      <p:pic>
        <p:nvPicPr>
          <p:cNvPr id="15379" name="Picture 19" descr="zvz1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84438" y="4437063"/>
            <a:ext cx="935037" cy="1905000"/>
          </a:xfrm>
          <a:prstGeom prst="rect">
            <a:avLst/>
          </a:prstGeom>
          <a:noFill/>
        </p:spPr>
      </p:pic>
      <p:pic>
        <p:nvPicPr>
          <p:cNvPr id="15380" name="Picture 20" descr="zvz1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71775" y="1773238"/>
            <a:ext cx="1079500" cy="1905000"/>
          </a:xfrm>
          <a:prstGeom prst="rect">
            <a:avLst/>
          </a:prstGeom>
          <a:noFill/>
        </p:spPr>
      </p:pic>
      <p:pic>
        <p:nvPicPr>
          <p:cNvPr id="15381" name="Picture 21" descr="zvz1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35600" y="1844675"/>
            <a:ext cx="865188" cy="1905000"/>
          </a:xfrm>
          <a:prstGeom prst="rect">
            <a:avLst/>
          </a:prstGeom>
          <a:noFill/>
        </p:spPr>
      </p:pic>
      <p:pic>
        <p:nvPicPr>
          <p:cNvPr id="15382" name="Picture 22" descr="zvz1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1050" y="1052513"/>
            <a:ext cx="865188" cy="1905000"/>
          </a:xfrm>
          <a:prstGeom prst="rect">
            <a:avLst/>
          </a:prstGeom>
          <a:noFill/>
        </p:spPr>
      </p:pic>
      <p:pic>
        <p:nvPicPr>
          <p:cNvPr id="15383" name="Picture 23" descr="zvz1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463" y="4724400"/>
            <a:ext cx="1008062" cy="1905000"/>
          </a:xfrm>
          <a:prstGeom prst="rect">
            <a:avLst/>
          </a:prstGeom>
          <a:noFill/>
        </p:spPr>
      </p:pic>
      <p:pic>
        <p:nvPicPr>
          <p:cNvPr id="15384" name="Picture 24" descr="zvz1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6100" y="2133600"/>
            <a:ext cx="1019175" cy="1905000"/>
          </a:xfrm>
          <a:prstGeom prst="rect">
            <a:avLst/>
          </a:prstGeom>
          <a:noFill/>
        </p:spPr>
      </p:pic>
      <p:pic>
        <p:nvPicPr>
          <p:cNvPr id="15385" name="Picture 25" descr="zvz1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58888" y="4953000"/>
            <a:ext cx="1008062" cy="1905000"/>
          </a:xfrm>
          <a:prstGeom prst="rect">
            <a:avLst/>
          </a:prstGeom>
          <a:noFill/>
        </p:spPr>
      </p:pic>
      <p:pic>
        <p:nvPicPr>
          <p:cNvPr id="15386" name="Picture 26" descr="zvz18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3499233">
            <a:off x="2051050" y="2492375"/>
            <a:ext cx="936625" cy="828675"/>
          </a:xfrm>
          <a:prstGeom prst="rect">
            <a:avLst/>
          </a:prstGeom>
          <a:noFill/>
        </p:spPr>
      </p:pic>
      <p:pic>
        <p:nvPicPr>
          <p:cNvPr id="15387" name="Picture 27" descr="zvz18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2614640">
            <a:off x="5076825" y="2276475"/>
            <a:ext cx="855663" cy="757238"/>
          </a:xfrm>
          <a:prstGeom prst="rect">
            <a:avLst/>
          </a:prstGeom>
          <a:noFill/>
        </p:spPr>
      </p:pic>
      <p:pic>
        <p:nvPicPr>
          <p:cNvPr id="15388" name="Picture 28" descr="zvz18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901259">
            <a:off x="5148263" y="5175250"/>
            <a:ext cx="719137" cy="636588"/>
          </a:xfrm>
          <a:prstGeom prst="rect">
            <a:avLst/>
          </a:prstGeom>
          <a:noFill/>
        </p:spPr>
      </p:pic>
      <p:pic>
        <p:nvPicPr>
          <p:cNvPr id="15389" name="Picture 29" descr="zvz18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2840429">
            <a:off x="4210844" y="5158581"/>
            <a:ext cx="927100" cy="820738"/>
          </a:xfrm>
          <a:prstGeom prst="rect">
            <a:avLst/>
          </a:prstGeom>
          <a:noFill/>
        </p:spPr>
      </p:pic>
      <p:pic>
        <p:nvPicPr>
          <p:cNvPr id="15390" name="Picture 30" descr="zvz18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92275" y="1557338"/>
            <a:ext cx="863600" cy="763587"/>
          </a:xfrm>
          <a:prstGeom prst="rect">
            <a:avLst/>
          </a:prstGeom>
          <a:noFill/>
        </p:spPr>
      </p:pic>
      <p:pic>
        <p:nvPicPr>
          <p:cNvPr id="15391" name="Picture 31" descr="zvz18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35150" y="4941888"/>
            <a:ext cx="792163" cy="700087"/>
          </a:xfrm>
          <a:prstGeom prst="rect">
            <a:avLst/>
          </a:prstGeom>
          <a:noFill/>
        </p:spPr>
      </p:pic>
      <p:pic>
        <p:nvPicPr>
          <p:cNvPr id="15392" name="Picture 32" descr="zvz18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1275" y="4292600"/>
            <a:ext cx="1071563" cy="947738"/>
          </a:xfrm>
          <a:prstGeom prst="rect">
            <a:avLst/>
          </a:prstGeom>
          <a:noFill/>
        </p:spPr>
      </p:pic>
      <p:sp>
        <p:nvSpPr>
          <p:cNvPr id="15393" name="WordArt 33"/>
          <p:cNvSpPr>
            <a:spLocks noChangeArrowheads="1" noChangeShapeType="1" noTextEdit="1"/>
          </p:cNvSpPr>
          <p:nvPr/>
        </p:nvSpPr>
        <p:spPr bwMode="auto">
          <a:xfrm rot="549555">
            <a:off x="3851275" y="-171450"/>
            <a:ext cx="4356100" cy="18732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9  мая</a:t>
            </a:r>
          </a:p>
        </p:txBody>
      </p:sp>
      <p:sp>
        <p:nvSpPr>
          <p:cNvPr id="15394" name="WordArt 34"/>
          <p:cNvSpPr>
            <a:spLocks noChangeArrowheads="1" noChangeShapeType="1" noTextEdit="1"/>
          </p:cNvSpPr>
          <p:nvPr/>
        </p:nvSpPr>
        <p:spPr bwMode="auto">
          <a:xfrm>
            <a:off x="5219700" y="5229225"/>
            <a:ext cx="3779838" cy="11699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1945 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312" fill="hold"/>
                                        <p:tgtEl>
                                          <p:spTgt spid="153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7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16157451_salut_pobedy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4581" name="Picture 5" descr="16155269_salut_pobed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8988" y="476250"/>
            <a:ext cx="5087937" cy="5976938"/>
          </a:xfrm>
          <a:prstGeom prst="rect">
            <a:avLst/>
          </a:prstGeom>
          <a:noFill/>
        </p:spPr>
      </p:pic>
      <p:pic>
        <p:nvPicPr>
          <p:cNvPr id="24582" name="Picture 6" descr="16234506_1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3713" y="0"/>
            <a:ext cx="528002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458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3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вечный огон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85" name="WordArt 5"/>
          <p:cNvSpPr>
            <a:spLocks noChangeArrowheads="1" noChangeShapeType="1" noTextEdit="1"/>
          </p:cNvSpPr>
          <p:nvPr/>
        </p:nvSpPr>
        <p:spPr bwMode="auto">
          <a:xfrm>
            <a:off x="3419475" y="620713"/>
            <a:ext cx="5545138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Garamond"/>
              </a:rPr>
              <a:t>Памяти павших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i-59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9050"/>
            <a:ext cx="9144000" cy="7264400"/>
          </a:xfrm>
          <a:prstGeom prst="rect">
            <a:avLst/>
          </a:prstGeom>
          <a:noFill/>
        </p:spPr>
      </p:pic>
      <p:sp>
        <p:nvSpPr>
          <p:cNvPr id="23557" name="WordArt 5"/>
          <p:cNvSpPr>
            <a:spLocks noChangeArrowheads="1" noChangeShapeType="1" noTextEdit="1"/>
          </p:cNvSpPr>
          <p:nvPr/>
        </p:nvSpPr>
        <p:spPr bwMode="auto">
          <a:xfrm>
            <a:off x="4140200" y="5445125"/>
            <a:ext cx="5003800" cy="1122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  праздником 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fir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4292600"/>
            <a:ext cx="2771775" cy="2709863"/>
          </a:xfrm>
          <a:prstGeom prst="rect">
            <a:avLst/>
          </a:prstGeom>
          <a:noFill/>
        </p:spPr>
      </p:pic>
      <p:pic>
        <p:nvPicPr>
          <p:cNvPr id="18437" name="Picture 5" descr="fir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838" y="3716338"/>
            <a:ext cx="2771775" cy="3286125"/>
          </a:xfrm>
          <a:prstGeom prst="rect">
            <a:avLst/>
          </a:prstGeom>
          <a:noFill/>
        </p:spPr>
      </p:pic>
      <p:pic>
        <p:nvPicPr>
          <p:cNvPr id="18438" name="Picture 6" descr="fir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4005263"/>
            <a:ext cx="2771775" cy="2997200"/>
          </a:xfrm>
          <a:prstGeom prst="rect">
            <a:avLst/>
          </a:prstGeom>
          <a:noFill/>
        </p:spPr>
      </p:pic>
      <p:pic>
        <p:nvPicPr>
          <p:cNvPr id="18439" name="Picture 7" descr="fir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33825"/>
            <a:ext cx="2771775" cy="3068638"/>
          </a:xfrm>
          <a:prstGeom prst="rect">
            <a:avLst/>
          </a:prstGeom>
          <a:noFill/>
        </p:spPr>
      </p:pic>
      <p:sp>
        <p:nvSpPr>
          <p:cNvPr id="18440" name="WordArt 8"/>
          <p:cNvSpPr>
            <a:spLocks noChangeArrowheads="1" noChangeShapeType="1" noTextEdit="1"/>
          </p:cNvSpPr>
          <p:nvPr/>
        </p:nvSpPr>
        <p:spPr bwMode="auto">
          <a:xfrm>
            <a:off x="1476375" y="4437063"/>
            <a:ext cx="6264275" cy="13668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22  июня</a:t>
            </a:r>
          </a:p>
        </p:txBody>
      </p:sp>
      <p:sp>
        <p:nvSpPr>
          <p:cNvPr id="18441" name="WordArt 9"/>
          <p:cNvSpPr>
            <a:spLocks noChangeArrowheads="1" noChangeShapeType="1" noTextEdit="1"/>
          </p:cNvSpPr>
          <p:nvPr/>
        </p:nvSpPr>
        <p:spPr bwMode="auto">
          <a:xfrm>
            <a:off x="1763713" y="2349500"/>
            <a:ext cx="5400675" cy="1341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4 часа утра</a:t>
            </a:r>
          </a:p>
        </p:txBody>
      </p:sp>
      <p:sp>
        <p:nvSpPr>
          <p:cNvPr id="18442" name="WordArt 10"/>
          <p:cNvSpPr>
            <a:spLocks noChangeArrowheads="1" noChangeShapeType="1" noTextEdit="1"/>
          </p:cNvSpPr>
          <p:nvPr/>
        </p:nvSpPr>
        <p:spPr bwMode="auto">
          <a:xfrm>
            <a:off x="468313" y="4005263"/>
            <a:ext cx="7848600" cy="2262187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A231E"/>
                    </a:gs>
                    <a:gs pos="100000">
                      <a:srgbClr val="FF9933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1941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84525E-7 L -0.00399 -0.55054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2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3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3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9239E-6 L -0.00399 -0.24867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12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0" grpId="0" animBg="1"/>
      <p:bldP spid="18440" grpId="1" animBg="1"/>
      <p:bldP spid="18440" grpId="2" animBg="1"/>
      <p:bldP spid="18441" grpId="0" animBg="1"/>
      <p:bldP spid="18441" grpId="1" animBg="1"/>
      <p:bldP spid="18442" grpId="0" animBg="1"/>
      <p:bldP spid="1844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7397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9275"/>
            <a:ext cx="9144000" cy="5705475"/>
          </a:xfrm>
          <a:prstGeom prst="rect">
            <a:avLst/>
          </a:prstGeom>
          <a:noFill/>
        </p:spPr>
      </p:pic>
      <p:pic>
        <p:nvPicPr>
          <p:cNvPr id="14343" name="levitan4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943" fill="hold"/>
                                        <p:tgtEl>
                                          <p:spTgt spid="143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4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1182489849_voina4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5513" y="-171450"/>
            <a:ext cx="4824412" cy="7561263"/>
          </a:xfrm>
          <a:prstGeom prst="rect">
            <a:avLst/>
          </a:prstGeom>
          <a:noFill/>
        </p:spPr>
      </p:pic>
      <p:pic>
        <p:nvPicPr>
          <p:cNvPr id="5129" name="Священная война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084" fill="hold"/>
                                        <p:tgtEl>
                                          <p:spTgt spid="51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smolwar1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9275"/>
            <a:ext cx="9144000" cy="5759450"/>
          </a:xfrm>
          <a:prstGeom prst="rect">
            <a:avLst/>
          </a:prstGeom>
          <a:noFill/>
        </p:spPr>
      </p:pic>
      <p:pic>
        <p:nvPicPr>
          <p:cNvPr id="3079" name="Picture 7" descr="42880708_tonne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1475"/>
            <a:ext cx="9144000" cy="6486525"/>
          </a:xfrm>
          <a:prstGeom prst="rect">
            <a:avLst/>
          </a:prstGeom>
          <a:noFill/>
        </p:spPr>
      </p:pic>
      <p:pic>
        <p:nvPicPr>
          <p:cNvPr id="3081" name="Picture 9" descr="StalingradRu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76200"/>
            <a:ext cx="9144000" cy="6781800"/>
          </a:xfrm>
          <a:prstGeom prst="rect">
            <a:avLst/>
          </a:prstGeom>
          <a:noFill/>
        </p:spPr>
      </p:pic>
      <p:pic>
        <p:nvPicPr>
          <p:cNvPr id="3083" name="Picture 11" descr="1-web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76250"/>
            <a:ext cx="9144000" cy="6054725"/>
          </a:xfrm>
          <a:prstGeom prst="rect">
            <a:avLst/>
          </a:prstGeom>
          <a:noFill/>
        </p:spPr>
      </p:pic>
      <p:pic>
        <p:nvPicPr>
          <p:cNvPr id="3085" name="Picture 13" descr="VOV4-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5819775"/>
          </a:xfrm>
          <a:prstGeom prst="rect">
            <a:avLst/>
          </a:prstGeom>
          <a:noFill/>
        </p:spPr>
      </p:pic>
      <p:pic>
        <p:nvPicPr>
          <p:cNvPr id="3087" name="Picture 15" descr="20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76200" y="1808163"/>
            <a:ext cx="9220200" cy="3636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3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23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33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43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53" dur="2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StalingradRus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38100"/>
            <a:ext cx="9144000" cy="6781800"/>
          </a:xfrm>
          <a:prstGeom prst="rect">
            <a:avLst/>
          </a:prstGeom>
          <a:noFill/>
        </p:spPr>
      </p:pic>
      <p:sp>
        <p:nvSpPr>
          <p:cNvPr id="19461" name="WordArt 5"/>
          <p:cNvSpPr>
            <a:spLocks noChangeArrowheads="1" noChangeShapeType="1" noTextEdit="1"/>
          </p:cNvSpPr>
          <p:nvPr/>
        </p:nvSpPr>
        <p:spPr bwMode="auto">
          <a:xfrm>
            <a:off x="468313" y="260350"/>
            <a:ext cx="4319587" cy="1317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4 года</a:t>
            </a:r>
          </a:p>
        </p:txBody>
      </p:sp>
      <p:sp>
        <p:nvSpPr>
          <p:cNvPr id="19462" name="WordArt 6"/>
          <p:cNvSpPr>
            <a:spLocks noChangeArrowheads="1" noChangeShapeType="1" noTextEdit="1"/>
          </p:cNvSpPr>
          <p:nvPr/>
        </p:nvSpPr>
        <p:spPr bwMode="auto">
          <a:xfrm>
            <a:off x="1835150" y="1989138"/>
            <a:ext cx="6305550" cy="10556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1418 дней</a:t>
            </a:r>
          </a:p>
        </p:txBody>
      </p:sp>
      <p:sp>
        <p:nvSpPr>
          <p:cNvPr id="19463" name="WordArt 7"/>
          <p:cNvSpPr>
            <a:spLocks noChangeArrowheads="1" noChangeShapeType="1" noTextEdit="1"/>
          </p:cNvSpPr>
          <p:nvPr/>
        </p:nvSpPr>
        <p:spPr bwMode="auto">
          <a:xfrm>
            <a:off x="179388" y="4221163"/>
            <a:ext cx="8280400" cy="16557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Garamond"/>
              </a:rPr>
              <a:t>27 000 000 человек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animBg="1"/>
      <p:bldP spid="19462" grpId="0" animBg="1"/>
      <p:bldP spid="19462" grpId="1" animBg="1"/>
      <p:bldP spid="1946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40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-14288"/>
            <a:ext cx="7993062" cy="6872288"/>
          </a:xfrm>
          <a:prstGeom prst="rect">
            <a:avLst/>
          </a:prstGeom>
          <a:noFill/>
        </p:spPr>
      </p:pic>
      <p:pic>
        <p:nvPicPr>
          <p:cNvPr id="7175" name="Picture 7" descr="leningr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4813"/>
            <a:ext cx="8820150" cy="5784850"/>
          </a:xfrm>
          <a:prstGeom prst="rect">
            <a:avLst/>
          </a:prstGeom>
          <a:noFill/>
        </p:spPr>
      </p:pic>
      <p:sp>
        <p:nvSpPr>
          <p:cNvPr id="7176" name="WordArt 8"/>
          <p:cNvSpPr>
            <a:spLocks noChangeArrowheads="1" noChangeShapeType="1" noTextEdit="1"/>
          </p:cNvSpPr>
          <p:nvPr/>
        </p:nvSpPr>
        <p:spPr bwMode="auto">
          <a:xfrm>
            <a:off x="250825" y="2060575"/>
            <a:ext cx="8281988" cy="163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блокада   Ленинграда</a:t>
            </a:r>
          </a:p>
        </p:txBody>
      </p:sp>
      <p:sp>
        <p:nvSpPr>
          <p:cNvPr id="7177" name="WordArt 9"/>
          <p:cNvSpPr>
            <a:spLocks noChangeArrowheads="1" noChangeShapeType="1" noTextEdit="1"/>
          </p:cNvSpPr>
          <p:nvPr/>
        </p:nvSpPr>
        <p:spPr bwMode="auto">
          <a:xfrm>
            <a:off x="4859338" y="5734050"/>
            <a:ext cx="4284662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Georgia"/>
              </a:rPr>
              <a:t>900   дней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6572E-6 L 0.05121 0.3742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0" y="18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 animBg="1"/>
      <p:bldP spid="717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bre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-6350"/>
            <a:ext cx="5473700" cy="5327650"/>
          </a:xfrm>
          <a:prstGeom prst="rect">
            <a:avLst/>
          </a:prstGeom>
          <a:noFill/>
        </p:spPr>
      </p:pic>
      <p:pic>
        <p:nvPicPr>
          <p:cNvPr id="9223" name="Picture 7" descr="125 грам хлеб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48075"/>
            <a:ext cx="5219700" cy="3209925"/>
          </a:xfrm>
          <a:prstGeom prst="rect">
            <a:avLst/>
          </a:prstGeom>
          <a:noFill/>
        </p:spPr>
      </p:pic>
      <p:pic>
        <p:nvPicPr>
          <p:cNvPr id="9224" name="Picture 8" descr="fon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627313" cy="3644900"/>
          </a:xfrm>
          <a:prstGeom prst="rect">
            <a:avLst/>
          </a:prstGeom>
          <a:noFill/>
        </p:spPr>
      </p:pic>
      <p:pic>
        <p:nvPicPr>
          <p:cNvPr id="9225" name="Picture 9" descr="fon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9700" y="4797425"/>
            <a:ext cx="3924300" cy="2060575"/>
          </a:xfrm>
          <a:prstGeom prst="rect">
            <a:avLst/>
          </a:prstGeom>
          <a:noFill/>
        </p:spPr>
      </p:pic>
      <p:pic>
        <p:nvPicPr>
          <p:cNvPr id="9226" name="Picture 10" descr="fon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7988" y="0"/>
            <a:ext cx="1116012" cy="3284538"/>
          </a:xfrm>
          <a:prstGeom prst="rect">
            <a:avLst/>
          </a:prstGeom>
          <a:noFill/>
        </p:spPr>
      </p:pic>
      <p:pic>
        <p:nvPicPr>
          <p:cNvPr id="9227" name="Picture 11" descr="fon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7988" y="1557338"/>
            <a:ext cx="1116012" cy="3284537"/>
          </a:xfrm>
          <a:prstGeom prst="rect">
            <a:avLst/>
          </a:prstGeom>
          <a:noFill/>
        </p:spPr>
      </p:pic>
      <p:sp>
        <p:nvSpPr>
          <p:cNvPr id="9228" name="WordArt 12"/>
          <p:cNvSpPr>
            <a:spLocks noChangeArrowheads="1" noChangeShapeType="1" noTextEdit="1"/>
          </p:cNvSpPr>
          <p:nvPr/>
        </p:nvSpPr>
        <p:spPr bwMode="auto">
          <a:xfrm>
            <a:off x="395288" y="836613"/>
            <a:ext cx="2808287" cy="10795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2329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250 г</a:t>
            </a:r>
          </a:p>
        </p:txBody>
      </p:sp>
      <p:sp>
        <p:nvSpPr>
          <p:cNvPr id="9229" name="WordArt 13"/>
          <p:cNvSpPr>
            <a:spLocks noChangeArrowheads="1" noChangeShapeType="1" noTextEdit="1"/>
          </p:cNvSpPr>
          <p:nvPr/>
        </p:nvSpPr>
        <p:spPr bwMode="auto">
          <a:xfrm>
            <a:off x="5724525" y="4941888"/>
            <a:ext cx="3419475" cy="88265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4644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125 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33375"/>
            <a:ext cx="8424862" cy="5783263"/>
          </a:xfrm>
          <a:prstGeom prst="rect">
            <a:avLst/>
          </a:prstGeom>
          <a:noFill/>
        </p:spPr>
      </p:pic>
      <p:pic>
        <p:nvPicPr>
          <p:cNvPr id="10247" name="Picture 7" descr="192100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3350" y="908050"/>
            <a:ext cx="6667500" cy="5000625"/>
          </a:xfrm>
          <a:prstGeom prst="rect">
            <a:avLst/>
          </a:prstGeom>
          <a:noFill/>
        </p:spPr>
      </p:pic>
      <p:pic>
        <p:nvPicPr>
          <p:cNvPr id="10249" name="Picture 9" descr="getImag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088" y="850900"/>
            <a:ext cx="7705725" cy="5162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</TotalTime>
  <Words>40</Words>
  <Application>Microsoft Office PowerPoint</Application>
  <PresentationFormat>Экран (4:3)</PresentationFormat>
  <Paragraphs>17</Paragraphs>
  <Slides>15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Максим</dc:creator>
  <cp:lastModifiedBy>СВЕТЛАНА</cp:lastModifiedBy>
  <cp:revision>7</cp:revision>
  <dcterms:created xsi:type="dcterms:W3CDTF">2008-01-29T16:57:54Z</dcterms:created>
  <dcterms:modified xsi:type="dcterms:W3CDTF">2013-04-15T10:01:46Z</dcterms:modified>
</cp:coreProperties>
</file>