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8" r:id="rId2"/>
    <p:sldId id="275" r:id="rId3"/>
    <p:sldId id="276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54EF3-DAA3-4E46-A80F-396AE5ECF7E6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D315E-899D-4901-86DA-AC1ACD599D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6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5136-43ED-4DF5-AB63-335B8694A047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9EFF-E822-4677-A7D0-F316F6843D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vbspb.caduk.ru/images/svetoforchik.gif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xrest.ru/images/collection/00787/566/origin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package" Target="../embeddings/______Microsoft_PowerPoint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2012_10_24\IMG_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1926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1" descr="C:\Users\Татьяна\Desktop\781039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86546" y="4410816"/>
            <a:ext cx="2357454" cy="2447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64" y="1212383"/>
            <a:ext cx="6643734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115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</a:t>
            </a:r>
            <a:r>
              <a:rPr lang="ru-RU" sz="115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ше</a:t>
            </a:r>
            <a:r>
              <a:rPr lang="ru-RU" sz="115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кот</a:t>
            </a:r>
            <a:endParaRPr lang="ru-RU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0" y="152400"/>
            <a:ext cx="9144000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Правила         рассказы        кроссворды        праздники        ребусы конкурсы        встречи        поделки          стихи        игры</a:t>
            </a:r>
            <a:r>
              <a:rPr lang="ru-RU" sz="1200" b="1" dirty="0" smtClean="0"/>
              <a:t>                 </a:t>
            </a:r>
            <a:endParaRPr lang="ru-RU" sz="12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93949"/>
            <a:ext cx="9144000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   по  улицам  без  страха  мы  с  тобой  могли  ходить,  нужно  Правила  движения   непременно  изучить.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61045" y="74711"/>
            <a:ext cx="421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8959" y="1109503"/>
            <a:ext cx="2786082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Журнал по ПДД 4 класса «Г»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64291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70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AutoShape 2" descr="http://afisha.academ.org/storage/r/2011/02/19/8c2fc75d5e942de249cd248e8e4fc7a0.jpg?w=750&amp;h=500"/>
          <p:cNvSpPr>
            <a:spLocks noChangeAspect="1" noChangeArrowheads="1"/>
          </p:cNvSpPr>
          <p:nvPr/>
        </p:nvSpPr>
        <p:spPr bwMode="auto">
          <a:xfrm>
            <a:off x="2214546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170" y="801726"/>
            <a:ext cx="914400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И потом без страха, смело, по дороге мы пойдем и тебя, наш друг КОТИШКА , никогда не подведем! 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7" name="Picture 2" descr="http://www.xrest.ru/images/collection/00787/566/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868" y="2857496"/>
            <a:ext cx="2928926" cy="2881330"/>
          </a:xfrm>
          <a:prstGeom prst="rect">
            <a:avLst/>
          </a:prstGeom>
          <a:noFill/>
        </p:spPr>
      </p:pic>
      <p:pic>
        <p:nvPicPr>
          <p:cNvPr id="18" name="Picture 4" descr="http://1vbspb.caduk.ru/images/svetoforchik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265089" y="1564291"/>
            <a:ext cx="1890519" cy="265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21343"/>
              </p:ext>
            </p:extLst>
          </p:nvPr>
        </p:nvGraphicFramePr>
        <p:xfrm>
          <a:off x="1" y="116632"/>
          <a:ext cx="9143999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Слайд" r:id="rId4" imgW="4570378" imgH="3427533" progId="PowerPoint.Slide.12">
                  <p:embed/>
                </p:oleObj>
              </mc:Choice>
              <mc:Fallback>
                <p:oleObj name="Слайд" r:id="rId4" imgW="4570378" imgH="3427533" progId="PowerPoint.Slide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3999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86380" y="7857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4810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391" y="11867"/>
            <a:ext cx="9118609" cy="8309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FF0000"/>
                </a:solidFill>
              </a:rPr>
              <a:t>Внимание! Внимание! Это должен каждый знать обязательно на 5!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Picture 2" descr="C:\Documents and Settings\Ирина\Рабочий стол\дяд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33" y="2190636"/>
            <a:ext cx="3382662" cy="464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лако 14"/>
          <p:cNvSpPr/>
          <p:nvPr/>
        </p:nvSpPr>
        <p:spPr>
          <a:xfrm rot="20541436" flipH="1">
            <a:off x="2494723" y="1104185"/>
            <a:ext cx="5360067" cy="277438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Если есть такие в классе 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Что не знают правил наших,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Мы научим всех ребят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Соблюдать их все на 5!!!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Татьяна\Desktop\мастер - класс\IM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80966" y="3235295"/>
            <a:ext cx="2143141" cy="359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2012_10_24\IMG_0008.jpg"/>
          <p:cNvPicPr/>
          <p:nvPr/>
        </p:nvPicPr>
        <p:blipFill>
          <a:blip r:embed="rId2" cstate="print"/>
          <a:srcRect t="1164" r="3199"/>
          <a:stretch>
            <a:fillRect/>
          </a:stretch>
        </p:blipFill>
        <p:spPr bwMode="auto">
          <a:xfrm>
            <a:off x="0" y="40258"/>
            <a:ext cx="9105353" cy="681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7" y="1000108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</a:t>
            </a:r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20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571744"/>
            <a:ext cx="260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785786" y="1785926"/>
            <a:ext cx="4786346" cy="2571768"/>
          </a:xfrm>
          <a:prstGeom prst="cloud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Летом, осенью, зимой </a:t>
            </a:r>
          </a:p>
          <a:p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дороге ты не стой !</a:t>
            </a:r>
          </a:p>
          <a:p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не бегай, и не прыгай-</a:t>
            </a:r>
          </a:p>
          <a:p>
            <a:r>
              <a:rPr lang="ru-RU" sz="20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играй на мостовой</a:t>
            </a:r>
            <a:endParaRPr lang="ru-RU" sz="2000" b="1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143372" y="1923438"/>
            <a:ext cx="4770417" cy="1719876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143116"/>
            <a:ext cx="3299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Пешеходом  будь прилежным,</a:t>
            </a:r>
          </a:p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Будь внимательным всегда!</a:t>
            </a:r>
          </a:p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тогда, уверен точно, </a:t>
            </a:r>
          </a:p>
          <a:p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Обойдет тебя беда!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2" name="Picture 4" descr="http://news.novo-sibirsk.ru/upload/media/media127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036" y="3789040"/>
            <a:ext cx="3870296" cy="2786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6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2012_10_24\IMG_0008.jpg"/>
          <p:cNvPicPr/>
          <p:nvPr/>
        </p:nvPicPr>
        <p:blipFill>
          <a:blip r:embed="rId2" cstate="print"/>
          <a:srcRect t="1164" r="3199"/>
          <a:stretch>
            <a:fillRect/>
          </a:stretch>
        </p:blipFill>
        <p:spPr bwMode="auto">
          <a:xfrm>
            <a:off x="0" y="40258"/>
            <a:ext cx="9105353" cy="681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7422" y="2571744"/>
            <a:ext cx="260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126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Tatiana</cp:lastModifiedBy>
  <cp:revision>57</cp:revision>
  <dcterms:created xsi:type="dcterms:W3CDTF">2012-10-24T09:38:10Z</dcterms:created>
  <dcterms:modified xsi:type="dcterms:W3CDTF">2013-01-10T19:35:48Z</dcterms:modified>
</cp:coreProperties>
</file>