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3C754DF-0F6E-41EA-B877-2C1987E7CA1F}">
          <p14:sldIdLst>
            <p14:sldId id="261"/>
            <p14:sldId id="259"/>
            <p14:sldId id="258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103" autoAdjust="0"/>
  </p:normalViewPr>
  <p:slideViewPr>
    <p:cSldViewPr>
      <p:cViewPr varScale="1">
        <p:scale>
          <a:sx n="71" d="100"/>
          <a:sy n="71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4D9E-5FDE-429E-99D6-4F745E9DEFCB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930-B73C-486C-A0EE-30775486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7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4D9E-5FDE-429E-99D6-4F745E9DEFCB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930-B73C-486C-A0EE-30775486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3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4D9E-5FDE-429E-99D6-4F745E9DEFCB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930-B73C-486C-A0EE-30775486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73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59D9B0-E56F-449D-A8B7-6BDB98B4A2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5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4D9E-5FDE-429E-99D6-4F745E9DEFCB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930-B73C-486C-A0EE-30775486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7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4D9E-5FDE-429E-99D6-4F745E9DEFCB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930-B73C-486C-A0EE-30775486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9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4D9E-5FDE-429E-99D6-4F745E9DEFCB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930-B73C-486C-A0EE-30775486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6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4D9E-5FDE-429E-99D6-4F745E9DEFCB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930-B73C-486C-A0EE-30775486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6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4D9E-5FDE-429E-99D6-4F745E9DEFCB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930-B73C-486C-A0EE-30775486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0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4D9E-5FDE-429E-99D6-4F745E9DEFCB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930-B73C-486C-A0EE-30775486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7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4D9E-5FDE-429E-99D6-4F745E9DEFCB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930-B73C-486C-A0EE-30775486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4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4D9E-5FDE-429E-99D6-4F745E9DEFCB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930-B73C-486C-A0EE-30775486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2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B4D9E-5FDE-429E-99D6-4F745E9DEFCB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66930-B73C-486C-A0EE-30775486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0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6.jpeg"/><Relationship Id="rId18" Type="http://schemas.openxmlformats.org/officeDocument/2006/relationships/slide" Target="slide11.xm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slide" Target="slide8.xml"/><Relationship Id="rId17" Type="http://schemas.openxmlformats.org/officeDocument/2006/relationships/image" Target="../media/image8.jpeg"/><Relationship Id="rId2" Type="http://schemas.openxmlformats.org/officeDocument/2006/relationships/slide" Target="slide3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slide" Target="slide7.xml"/><Relationship Id="rId19" Type="http://schemas.openxmlformats.org/officeDocument/2006/relationships/image" Target="../media/image9.jpeg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Золотое кольцо России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image001-5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уздаль гер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7"/>
            <a:ext cx="142957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72400" y="6113059"/>
            <a:ext cx="521208" cy="5212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vladimir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9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герб владимир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1368152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28384" y="6059842"/>
            <a:ext cx="648072" cy="5212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877272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Москва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0550" y="4797987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Сергиев Посад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1" y="3536576"/>
            <a:ext cx="270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Переславль-Залесский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0374" y="2492553"/>
            <a:ext cx="201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Ростов Великий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1148" y="1312349"/>
            <a:ext cx="10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Углич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1915" y="596188"/>
            <a:ext cx="150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Ярославль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4510" y="250528"/>
            <a:ext cx="141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Кострома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2496" y="1497015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Плёс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4510" y="4277579"/>
            <a:ext cx="126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Суздаль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0067" y="5246276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Владимир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118195" y="45811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герб сергиева посад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685" y="4437661"/>
            <a:ext cx="641865" cy="7296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5" descr="переславль герб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910" y="3186516"/>
            <a:ext cx="628962" cy="793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5" descr="герб ростова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786" y="2268065"/>
            <a:ext cx="554173" cy="7302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4" descr="герб углича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33" y="965520"/>
            <a:ext cx="608272" cy="7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герб ярославля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6817" y="176884"/>
            <a:ext cx="560173" cy="7149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4" descr="герб костромы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187" y="180101"/>
            <a:ext cx="603851" cy="7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плёс герб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342" y="1848513"/>
            <a:ext cx="602121" cy="7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суздаль герб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98215" y="4077071"/>
            <a:ext cx="591147" cy="74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герб владимира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54" y="5724966"/>
            <a:ext cx="602561" cy="7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илиния 11"/>
          <p:cNvSpPr/>
          <p:nvPr/>
        </p:nvSpPr>
        <p:spPr>
          <a:xfrm>
            <a:off x="2041742" y="513155"/>
            <a:ext cx="5774499" cy="5712281"/>
          </a:xfrm>
          <a:custGeom>
            <a:avLst/>
            <a:gdLst>
              <a:gd name="connsiteX0" fmla="*/ 0 w 5774499"/>
              <a:gd name="connsiteY0" fmla="*/ 4509782 h 5712281"/>
              <a:gd name="connsiteX1" fmla="*/ 100209 w 5774499"/>
              <a:gd name="connsiteY1" fmla="*/ 4397048 h 5712281"/>
              <a:gd name="connsiteX2" fmla="*/ 137787 w 5774499"/>
              <a:gd name="connsiteY2" fmla="*/ 4371996 h 5712281"/>
              <a:gd name="connsiteX3" fmla="*/ 250521 w 5774499"/>
              <a:gd name="connsiteY3" fmla="*/ 4321892 h 5712281"/>
              <a:gd name="connsiteX4" fmla="*/ 300625 w 5774499"/>
              <a:gd name="connsiteY4" fmla="*/ 4296840 h 5712281"/>
              <a:gd name="connsiteX5" fmla="*/ 388307 w 5774499"/>
              <a:gd name="connsiteY5" fmla="*/ 4271787 h 5712281"/>
              <a:gd name="connsiteX6" fmla="*/ 425885 w 5774499"/>
              <a:gd name="connsiteY6" fmla="*/ 4246735 h 5712281"/>
              <a:gd name="connsiteX7" fmla="*/ 463463 w 5774499"/>
              <a:gd name="connsiteY7" fmla="*/ 4234209 h 5712281"/>
              <a:gd name="connsiteX8" fmla="*/ 526094 w 5774499"/>
              <a:gd name="connsiteY8" fmla="*/ 4209157 h 5712281"/>
              <a:gd name="connsiteX9" fmla="*/ 563672 w 5774499"/>
              <a:gd name="connsiteY9" fmla="*/ 4196631 h 5712281"/>
              <a:gd name="connsiteX10" fmla="*/ 601250 w 5774499"/>
              <a:gd name="connsiteY10" fmla="*/ 4171579 h 5712281"/>
              <a:gd name="connsiteX11" fmla="*/ 638828 w 5774499"/>
              <a:gd name="connsiteY11" fmla="*/ 4159053 h 5712281"/>
              <a:gd name="connsiteX12" fmla="*/ 726510 w 5774499"/>
              <a:gd name="connsiteY12" fmla="*/ 4134001 h 5712281"/>
              <a:gd name="connsiteX13" fmla="*/ 776614 w 5774499"/>
              <a:gd name="connsiteY13" fmla="*/ 4108949 h 5712281"/>
              <a:gd name="connsiteX14" fmla="*/ 876822 w 5774499"/>
              <a:gd name="connsiteY14" fmla="*/ 4083897 h 5712281"/>
              <a:gd name="connsiteX15" fmla="*/ 914400 w 5774499"/>
              <a:gd name="connsiteY15" fmla="*/ 4071371 h 5712281"/>
              <a:gd name="connsiteX16" fmla="*/ 951979 w 5774499"/>
              <a:gd name="connsiteY16" fmla="*/ 4046319 h 5712281"/>
              <a:gd name="connsiteX17" fmla="*/ 1027135 w 5774499"/>
              <a:gd name="connsiteY17" fmla="*/ 4021267 h 5712281"/>
              <a:gd name="connsiteX18" fmla="*/ 1102291 w 5774499"/>
              <a:gd name="connsiteY18" fmla="*/ 3983689 h 5712281"/>
              <a:gd name="connsiteX19" fmla="*/ 1139869 w 5774499"/>
              <a:gd name="connsiteY19" fmla="*/ 3958637 h 5712281"/>
              <a:gd name="connsiteX20" fmla="*/ 1177447 w 5774499"/>
              <a:gd name="connsiteY20" fmla="*/ 3946111 h 5712281"/>
              <a:gd name="connsiteX21" fmla="*/ 1265129 w 5774499"/>
              <a:gd name="connsiteY21" fmla="*/ 3883481 h 5712281"/>
              <a:gd name="connsiteX22" fmla="*/ 1302707 w 5774499"/>
              <a:gd name="connsiteY22" fmla="*/ 3858429 h 5712281"/>
              <a:gd name="connsiteX23" fmla="*/ 1402916 w 5774499"/>
              <a:gd name="connsiteY23" fmla="*/ 3745694 h 5712281"/>
              <a:gd name="connsiteX24" fmla="*/ 1427968 w 5774499"/>
              <a:gd name="connsiteY24" fmla="*/ 3670538 h 5712281"/>
              <a:gd name="connsiteX25" fmla="*/ 1453020 w 5774499"/>
              <a:gd name="connsiteY25" fmla="*/ 3582856 h 5712281"/>
              <a:gd name="connsiteX26" fmla="*/ 1490598 w 5774499"/>
              <a:gd name="connsiteY26" fmla="*/ 3420018 h 5712281"/>
              <a:gd name="connsiteX27" fmla="*/ 1615858 w 5774499"/>
              <a:gd name="connsiteY27" fmla="*/ 3232127 h 5712281"/>
              <a:gd name="connsiteX28" fmla="*/ 1640910 w 5774499"/>
              <a:gd name="connsiteY28" fmla="*/ 3194549 h 5712281"/>
              <a:gd name="connsiteX29" fmla="*/ 1665962 w 5774499"/>
              <a:gd name="connsiteY29" fmla="*/ 3156971 h 5712281"/>
              <a:gd name="connsiteX30" fmla="*/ 1753644 w 5774499"/>
              <a:gd name="connsiteY30" fmla="*/ 3081815 h 5712281"/>
              <a:gd name="connsiteX31" fmla="*/ 1828800 w 5774499"/>
              <a:gd name="connsiteY31" fmla="*/ 3006659 h 5712281"/>
              <a:gd name="connsiteX32" fmla="*/ 1929009 w 5774499"/>
              <a:gd name="connsiteY32" fmla="*/ 2906450 h 5712281"/>
              <a:gd name="connsiteX33" fmla="*/ 1979113 w 5774499"/>
              <a:gd name="connsiteY33" fmla="*/ 2856346 h 5712281"/>
              <a:gd name="connsiteX34" fmla="*/ 2029217 w 5774499"/>
              <a:gd name="connsiteY34" fmla="*/ 2818768 h 5712281"/>
              <a:gd name="connsiteX35" fmla="*/ 2141951 w 5774499"/>
              <a:gd name="connsiteY35" fmla="*/ 2731086 h 5712281"/>
              <a:gd name="connsiteX36" fmla="*/ 2192055 w 5774499"/>
              <a:gd name="connsiteY36" fmla="*/ 2655930 h 5712281"/>
              <a:gd name="connsiteX37" fmla="*/ 2229633 w 5774499"/>
              <a:gd name="connsiteY37" fmla="*/ 2580774 h 5712281"/>
              <a:gd name="connsiteX38" fmla="*/ 2254685 w 5774499"/>
              <a:gd name="connsiteY38" fmla="*/ 2493092 h 5712281"/>
              <a:gd name="connsiteX39" fmla="*/ 2267211 w 5774499"/>
              <a:gd name="connsiteY39" fmla="*/ 2442987 h 5712281"/>
              <a:gd name="connsiteX40" fmla="*/ 2304790 w 5774499"/>
              <a:gd name="connsiteY40" fmla="*/ 2330253 h 5712281"/>
              <a:gd name="connsiteX41" fmla="*/ 2292263 w 5774499"/>
              <a:gd name="connsiteY41" fmla="*/ 2192467 h 5712281"/>
              <a:gd name="connsiteX42" fmla="*/ 2279737 w 5774499"/>
              <a:gd name="connsiteY42" fmla="*/ 2154889 h 5712281"/>
              <a:gd name="connsiteX43" fmla="*/ 2254685 w 5774499"/>
              <a:gd name="connsiteY43" fmla="*/ 2054681 h 5712281"/>
              <a:gd name="connsiteX44" fmla="*/ 2229633 w 5774499"/>
              <a:gd name="connsiteY44" fmla="*/ 1941946 h 5712281"/>
              <a:gd name="connsiteX45" fmla="*/ 2204581 w 5774499"/>
              <a:gd name="connsiteY45" fmla="*/ 1227963 h 5712281"/>
              <a:gd name="connsiteX46" fmla="*/ 2192055 w 5774499"/>
              <a:gd name="connsiteY46" fmla="*/ 1090177 h 5712281"/>
              <a:gd name="connsiteX47" fmla="*/ 2167003 w 5774499"/>
              <a:gd name="connsiteY47" fmla="*/ 1015020 h 5712281"/>
              <a:gd name="connsiteX48" fmla="*/ 2154477 w 5774499"/>
              <a:gd name="connsiteY48" fmla="*/ 977442 h 5712281"/>
              <a:gd name="connsiteX49" fmla="*/ 2179529 w 5774499"/>
              <a:gd name="connsiteY49" fmla="*/ 902286 h 5712281"/>
              <a:gd name="connsiteX50" fmla="*/ 2192055 w 5774499"/>
              <a:gd name="connsiteY50" fmla="*/ 864708 h 5712281"/>
              <a:gd name="connsiteX51" fmla="*/ 2242159 w 5774499"/>
              <a:gd name="connsiteY51" fmla="*/ 777026 h 5712281"/>
              <a:gd name="connsiteX52" fmla="*/ 2354894 w 5774499"/>
              <a:gd name="connsiteY52" fmla="*/ 689344 h 5712281"/>
              <a:gd name="connsiteX53" fmla="*/ 2404998 w 5774499"/>
              <a:gd name="connsiteY53" fmla="*/ 664292 h 5712281"/>
              <a:gd name="connsiteX54" fmla="*/ 2467628 w 5774499"/>
              <a:gd name="connsiteY54" fmla="*/ 614187 h 5712281"/>
              <a:gd name="connsiteX55" fmla="*/ 2542784 w 5774499"/>
              <a:gd name="connsiteY55" fmla="*/ 564083 h 5712281"/>
              <a:gd name="connsiteX56" fmla="*/ 2580362 w 5774499"/>
              <a:gd name="connsiteY56" fmla="*/ 539031 h 5712281"/>
              <a:gd name="connsiteX57" fmla="*/ 2668044 w 5774499"/>
              <a:gd name="connsiteY57" fmla="*/ 488927 h 5712281"/>
              <a:gd name="connsiteX58" fmla="*/ 2755726 w 5774499"/>
              <a:gd name="connsiteY58" fmla="*/ 426297 h 5712281"/>
              <a:gd name="connsiteX59" fmla="*/ 2805831 w 5774499"/>
              <a:gd name="connsiteY59" fmla="*/ 363667 h 5712281"/>
              <a:gd name="connsiteX60" fmla="*/ 2818357 w 5774499"/>
              <a:gd name="connsiteY60" fmla="*/ 326089 h 5712281"/>
              <a:gd name="connsiteX61" fmla="*/ 2893513 w 5774499"/>
              <a:gd name="connsiteY61" fmla="*/ 250933 h 5712281"/>
              <a:gd name="connsiteX62" fmla="*/ 2981195 w 5774499"/>
              <a:gd name="connsiteY62" fmla="*/ 213355 h 5712281"/>
              <a:gd name="connsiteX63" fmla="*/ 3131507 w 5774499"/>
              <a:gd name="connsiteY63" fmla="*/ 113146 h 5712281"/>
              <a:gd name="connsiteX64" fmla="*/ 3169085 w 5774499"/>
              <a:gd name="connsiteY64" fmla="*/ 100620 h 5712281"/>
              <a:gd name="connsiteX65" fmla="*/ 3219190 w 5774499"/>
              <a:gd name="connsiteY65" fmla="*/ 88094 h 5712281"/>
              <a:gd name="connsiteX66" fmla="*/ 3933173 w 5774499"/>
              <a:gd name="connsiteY66" fmla="*/ 63042 h 5712281"/>
              <a:gd name="connsiteX67" fmla="*/ 4020855 w 5774499"/>
              <a:gd name="connsiteY67" fmla="*/ 50516 h 5712281"/>
              <a:gd name="connsiteX68" fmla="*/ 4070959 w 5774499"/>
              <a:gd name="connsiteY68" fmla="*/ 37990 h 5712281"/>
              <a:gd name="connsiteX69" fmla="*/ 4534422 w 5774499"/>
              <a:gd name="connsiteY69" fmla="*/ 25464 h 5712281"/>
              <a:gd name="connsiteX70" fmla="*/ 4572000 w 5774499"/>
              <a:gd name="connsiteY70" fmla="*/ 12938 h 5712281"/>
              <a:gd name="connsiteX71" fmla="*/ 4922729 w 5774499"/>
              <a:gd name="connsiteY71" fmla="*/ 12938 h 5712281"/>
              <a:gd name="connsiteX72" fmla="*/ 4972833 w 5774499"/>
              <a:gd name="connsiteY72" fmla="*/ 25464 h 5712281"/>
              <a:gd name="connsiteX73" fmla="*/ 5085568 w 5774499"/>
              <a:gd name="connsiteY73" fmla="*/ 63042 h 5712281"/>
              <a:gd name="connsiteX74" fmla="*/ 5135672 w 5774499"/>
              <a:gd name="connsiteY74" fmla="*/ 100620 h 5712281"/>
              <a:gd name="connsiteX75" fmla="*/ 5173250 w 5774499"/>
              <a:gd name="connsiteY75" fmla="*/ 125672 h 5712281"/>
              <a:gd name="connsiteX76" fmla="*/ 5235880 w 5774499"/>
              <a:gd name="connsiteY76" fmla="*/ 188303 h 5712281"/>
              <a:gd name="connsiteX77" fmla="*/ 5273458 w 5774499"/>
              <a:gd name="connsiteY77" fmla="*/ 225881 h 5712281"/>
              <a:gd name="connsiteX78" fmla="*/ 5311036 w 5774499"/>
              <a:gd name="connsiteY78" fmla="*/ 250933 h 5712281"/>
              <a:gd name="connsiteX79" fmla="*/ 5336088 w 5774499"/>
              <a:gd name="connsiteY79" fmla="*/ 288511 h 5712281"/>
              <a:gd name="connsiteX80" fmla="*/ 5448822 w 5774499"/>
              <a:gd name="connsiteY80" fmla="*/ 401245 h 5712281"/>
              <a:gd name="connsiteX81" fmla="*/ 5486400 w 5774499"/>
              <a:gd name="connsiteY81" fmla="*/ 438823 h 5712281"/>
              <a:gd name="connsiteX82" fmla="*/ 5561557 w 5774499"/>
              <a:gd name="connsiteY82" fmla="*/ 551557 h 5712281"/>
              <a:gd name="connsiteX83" fmla="*/ 5586609 w 5774499"/>
              <a:gd name="connsiteY83" fmla="*/ 589135 h 5712281"/>
              <a:gd name="connsiteX84" fmla="*/ 5624187 w 5774499"/>
              <a:gd name="connsiteY84" fmla="*/ 664292 h 5712281"/>
              <a:gd name="connsiteX85" fmla="*/ 5674291 w 5774499"/>
              <a:gd name="connsiteY85" fmla="*/ 764500 h 5712281"/>
              <a:gd name="connsiteX86" fmla="*/ 5686817 w 5774499"/>
              <a:gd name="connsiteY86" fmla="*/ 802078 h 5712281"/>
              <a:gd name="connsiteX87" fmla="*/ 5711869 w 5774499"/>
              <a:gd name="connsiteY87" fmla="*/ 852182 h 5712281"/>
              <a:gd name="connsiteX88" fmla="*/ 5724395 w 5774499"/>
              <a:gd name="connsiteY88" fmla="*/ 902286 h 5712281"/>
              <a:gd name="connsiteX89" fmla="*/ 5736921 w 5774499"/>
              <a:gd name="connsiteY89" fmla="*/ 939864 h 5712281"/>
              <a:gd name="connsiteX90" fmla="*/ 5749447 w 5774499"/>
              <a:gd name="connsiteY90" fmla="*/ 989968 h 5712281"/>
              <a:gd name="connsiteX91" fmla="*/ 5774499 w 5774499"/>
              <a:gd name="connsiteY91" fmla="*/ 1077650 h 5712281"/>
              <a:gd name="connsiteX92" fmla="*/ 5761973 w 5774499"/>
              <a:gd name="connsiteY92" fmla="*/ 1315645 h 5712281"/>
              <a:gd name="connsiteX93" fmla="*/ 5736921 w 5774499"/>
              <a:gd name="connsiteY93" fmla="*/ 1390801 h 5712281"/>
              <a:gd name="connsiteX94" fmla="*/ 5724395 w 5774499"/>
              <a:gd name="connsiteY94" fmla="*/ 1428379 h 5712281"/>
              <a:gd name="connsiteX95" fmla="*/ 5699343 w 5774499"/>
              <a:gd name="connsiteY95" fmla="*/ 1516061 h 5712281"/>
              <a:gd name="connsiteX96" fmla="*/ 5661765 w 5774499"/>
              <a:gd name="connsiteY96" fmla="*/ 1591218 h 5712281"/>
              <a:gd name="connsiteX97" fmla="*/ 5649239 w 5774499"/>
              <a:gd name="connsiteY97" fmla="*/ 1641322 h 5712281"/>
              <a:gd name="connsiteX98" fmla="*/ 5611661 w 5774499"/>
              <a:gd name="connsiteY98" fmla="*/ 1716478 h 5712281"/>
              <a:gd name="connsiteX99" fmla="*/ 5561557 w 5774499"/>
              <a:gd name="connsiteY99" fmla="*/ 1854264 h 5712281"/>
              <a:gd name="connsiteX100" fmla="*/ 5536505 w 5774499"/>
              <a:gd name="connsiteY100" fmla="*/ 1891842 h 5712281"/>
              <a:gd name="connsiteX101" fmla="*/ 5523979 w 5774499"/>
              <a:gd name="connsiteY101" fmla="*/ 1929420 h 5712281"/>
              <a:gd name="connsiteX102" fmla="*/ 5486400 w 5774499"/>
              <a:gd name="connsiteY102" fmla="*/ 2004577 h 5712281"/>
              <a:gd name="connsiteX103" fmla="*/ 5473874 w 5774499"/>
              <a:gd name="connsiteY103" fmla="*/ 2054681 h 5712281"/>
              <a:gd name="connsiteX104" fmla="*/ 5423770 w 5774499"/>
              <a:gd name="connsiteY104" fmla="*/ 2179941 h 5712281"/>
              <a:gd name="connsiteX105" fmla="*/ 5411244 w 5774499"/>
              <a:gd name="connsiteY105" fmla="*/ 2255097 h 5712281"/>
              <a:gd name="connsiteX106" fmla="*/ 5361140 w 5774499"/>
              <a:gd name="connsiteY106" fmla="*/ 2355305 h 5712281"/>
              <a:gd name="connsiteX107" fmla="*/ 5348614 w 5774499"/>
              <a:gd name="connsiteY107" fmla="*/ 2417935 h 5712281"/>
              <a:gd name="connsiteX108" fmla="*/ 5285984 w 5774499"/>
              <a:gd name="connsiteY108" fmla="*/ 2530670 h 5712281"/>
              <a:gd name="connsiteX109" fmla="*/ 5260932 w 5774499"/>
              <a:gd name="connsiteY109" fmla="*/ 2618352 h 5712281"/>
              <a:gd name="connsiteX110" fmla="*/ 5235880 w 5774499"/>
              <a:gd name="connsiteY110" fmla="*/ 2693508 h 5712281"/>
              <a:gd name="connsiteX111" fmla="*/ 5185776 w 5774499"/>
              <a:gd name="connsiteY111" fmla="*/ 2868872 h 5712281"/>
              <a:gd name="connsiteX112" fmla="*/ 5148198 w 5774499"/>
              <a:gd name="connsiteY112" fmla="*/ 2981607 h 5712281"/>
              <a:gd name="connsiteX113" fmla="*/ 5123146 w 5774499"/>
              <a:gd name="connsiteY113" fmla="*/ 3106867 h 5712281"/>
              <a:gd name="connsiteX114" fmla="*/ 5098094 w 5774499"/>
              <a:gd name="connsiteY114" fmla="*/ 3194549 h 5712281"/>
              <a:gd name="connsiteX115" fmla="*/ 5085568 w 5774499"/>
              <a:gd name="connsiteY115" fmla="*/ 3244653 h 5712281"/>
              <a:gd name="connsiteX116" fmla="*/ 5073042 w 5774499"/>
              <a:gd name="connsiteY116" fmla="*/ 3282231 h 5712281"/>
              <a:gd name="connsiteX117" fmla="*/ 5047990 w 5774499"/>
              <a:gd name="connsiteY117" fmla="*/ 3369913 h 5712281"/>
              <a:gd name="connsiteX118" fmla="*/ 5022937 w 5774499"/>
              <a:gd name="connsiteY118" fmla="*/ 3432544 h 5712281"/>
              <a:gd name="connsiteX119" fmla="*/ 5010411 w 5774499"/>
              <a:gd name="connsiteY119" fmla="*/ 3470122 h 5712281"/>
              <a:gd name="connsiteX120" fmla="*/ 4947781 w 5774499"/>
              <a:gd name="connsiteY120" fmla="*/ 3620434 h 5712281"/>
              <a:gd name="connsiteX121" fmla="*/ 4910203 w 5774499"/>
              <a:gd name="connsiteY121" fmla="*/ 3695590 h 5712281"/>
              <a:gd name="connsiteX122" fmla="*/ 4872625 w 5774499"/>
              <a:gd name="connsiteY122" fmla="*/ 3795798 h 5712281"/>
              <a:gd name="connsiteX123" fmla="*/ 4847573 w 5774499"/>
              <a:gd name="connsiteY123" fmla="*/ 3870955 h 5712281"/>
              <a:gd name="connsiteX124" fmla="*/ 4835047 w 5774499"/>
              <a:gd name="connsiteY124" fmla="*/ 3908533 h 5712281"/>
              <a:gd name="connsiteX125" fmla="*/ 4809995 w 5774499"/>
              <a:gd name="connsiteY125" fmla="*/ 3946111 h 5712281"/>
              <a:gd name="connsiteX126" fmla="*/ 4772417 w 5774499"/>
              <a:gd name="connsiteY126" fmla="*/ 3983689 h 5712281"/>
              <a:gd name="connsiteX127" fmla="*/ 4747365 w 5774499"/>
              <a:gd name="connsiteY127" fmla="*/ 4021267 h 5712281"/>
              <a:gd name="connsiteX128" fmla="*/ 4709787 w 5774499"/>
              <a:gd name="connsiteY128" fmla="*/ 4058845 h 5712281"/>
              <a:gd name="connsiteX129" fmla="*/ 4684735 w 5774499"/>
              <a:gd name="connsiteY129" fmla="*/ 4096423 h 5712281"/>
              <a:gd name="connsiteX130" fmla="*/ 4647157 w 5774499"/>
              <a:gd name="connsiteY130" fmla="*/ 4134001 h 5712281"/>
              <a:gd name="connsiteX131" fmla="*/ 4584526 w 5774499"/>
              <a:gd name="connsiteY131" fmla="*/ 4221683 h 5712281"/>
              <a:gd name="connsiteX132" fmla="*/ 4559474 w 5774499"/>
              <a:gd name="connsiteY132" fmla="*/ 4271787 h 5712281"/>
              <a:gd name="connsiteX133" fmla="*/ 4496844 w 5774499"/>
              <a:gd name="connsiteY133" fmla="*/ 4334418 h 5712281"/>
              <a:gd name="connsiteX134" fmla="*/ 4409162 w 5774499"/>
              <a:gd name="connsiteY134" fmla="*/ 4447152 h 5712281"/>
              <a:gd name="connsiteX135" fmla="*/ 4384110 w 5774499"/>
              <a:gd name="connsiteY135" fmla="*/ 4484730 h 5712281"/>
              <a:gd name="connsiteX136" fmla="*/ 4296428 w 5774499"/>
              <a:gd name="connsiteY136" fmla="*/ 4572412 h 5712281"/>
              <a:gd name="connsiteX137" fmla="*/ 4233798 w 5774499"/>
              <a:gd name="connsiteY137" fmla="*/ 4660094 h 5712281"/>
              <a:gd name="connsiteX138" fmla="*/ 4196220 w 5774499"/>
              <a:gd name="connsiteY138" fmla="*/ 4697672 h 5712281"/>
              <a:gd name="connsiteX139" fmla="*/ 4121063 w 5774499"/>
              <a:gd name="connsiteY139" fmla="*/ 4785355 h 5712281"/>
              <a:gd name="connsiteX140" fmla="*/ 4096011 w 5774499"/>
              <a:gd name="connsiteY140" fmla="*/ 4835459 h 5712281"/>
              <a:gd name="connsiteX141" fmla="*/ 4020855 w 5774499"/>
              <a:gd name="connsiteY141" fmla="*/ 4910615 h 5712281"/>
              <a:gd name="connsiteX142" fmla="*/ 3970751 w 5774499"/>
              <a:gd name="connsiteY142" fmla="*/ 4985771 h 5712281"/>
              <a:gd name="connsiteX143" fmla="*/ 3895595 w 5774499"/>
              <a:gd name="connsiteY143" fmla="*/ 5098505 h 5712281"/>
              <a:gd name="connsiteX144" fmla="*/ 3870543 w 5774499"/>
              <a:gd name="connsiteY144" fmla="*/ 5136083 h 5712281"/>
              <a:gd name="connsiteX145" fmla="*/ 3832965 w 5774499"/>
              <a:gd name="connsiteY145" fmla="*/ 5173661 h 5712281"/>
              <a:gd name="connsiteX146" fmla="*/ 3807913 w 5774499"/>
              <a:gd name="connsiteY146" fmla="*/ 5223766 h 5712281"/>
              <a:gd name="connsiteX147" fmla="*/ 3732757 w 5774499"/>
              <a:gd name="connsiteY147" fmla="*/ 5286396 h 5712281"/>
              <a:gd name="connsiteX148" fmla="*/ 3632548 w 5774499"/>
              <a:gd name="connsiteY148" fmla="*/ 5349026 h 5712281"/>
              <a:gd name="connsiteX149" fmla="*/ 3569918 w 5774499"/>
              <a:gd name="connsiteY149" fmla="*/ 5386604 h 5712281"/>
              <a:gd name="connsiteX150" fmla="*/ 3369502 w 5774499"/>
              <a:gd name="connsiteY150" fmla="*/ 5461760 h 5712281"/>
              <a:gd name="connsiteX151" fmla="*/ 3294346 w 5774499"/>
              <a:gd name="connsiteY151" fmla="*/ 5474286 h 5712281"/>
              <a:gd name="connsiteX152" fmla="*/ 3194137 w 5774499"/>
              <a:gd name="connsiteY152" fmla="*/ 5511864 h 5712281"/>
              <a:gd name="connsiteX153" fmla="*/ 3093929 w 5774499"/>
              <a:gd name="connsiteY153" fmla="*/ 5524390 h 5712281"/>
              <a:gd name="connsiteX154" fmla="*/ 3031299 w 5774499"/>
              <a:gd name="connsiteY154" fmla="*/ 5536916 h 5712281"/>
              <a:gd name="connsiteX155" fmla="*/ 2956143 w 5774499"/>
              <a:gd name="connsiteY155" fmla="*/ 5549442 h 5712281"/>
              <a:gd name="connsiteX156" fmla="*/ 2868461 w 5774499"/>
              <a:gd name="connsiteY156" fmla="*/ 5574494 h 5712281"/>
              <a:gd name="connsiteX157" fmla="*/ 2818357 w 5774499"/>
              <a:gd name="connsiteY157" fmla="*/ 5587020 h 5712281"/>
              <a:gd name="connsiteX158" fmla="*/ 2780779 w 5774499"/>
              <a:gd name="connsiteY158" fmla="*/ 5599546 h 5712281"/>
              <a:gd name="connsiteX159" fmla="*/ 2730674 w 5774499"/>
              <a:gd name="connsiteY159" fmla="*/ 5612072 h 5712281"/>
              <a:gd name="connsiteX160" fmla="*/ 2693096 w 5774499"/>
              <a:gd name="connsiteY160" fmla="*/ 5624598 h 5712281"/>
              <a:gd name="connsiteX161" fmla="*/ 2555310 w 5774499"/>
              <a:gd name="connsiteY161" fmla="*/ 5649650 h 5712281"/>
              <a:gd name="connsiteX162" fmla="*/ 2480154 w 5774499"/>
              <a:gd name="connsiteY162" fmla="*/ 5662177 h 5712281"/>
              <a:gd name="connsiteX163" fmla="*/ 2379946 w 5774499"/>
              <a:gd name="connsiteY163" fmla="*/ 5674703 h 5712281"/>
              <a:gd name="connsiteX164" fmla="*/ 2292263 w 5774499"/>
              <a:gd name="connsiteY164" fmla="*/ 5687229 h 5712281"/>
              <a:gd name="connsiteX165" fmla="*/ 2091847 w 5774499"/>
              <a:gd name="connsiteY165" fmla="*/ 5712281 h 5712281"/>
              <a:gd name="connsiteX166" fmla="*/ 1453020 w 5774499"/>
              <a:gd name="connsiteY166" fmla="*/ 5699755 h 5712281"/>
              <a:gd name="connsiteX167" fmla="*/ 1315233 w 5774499"/>
              <a:gd name="connsiteY167" fmla="*/ 5637124 h 5712281"/>
              <a:gd name="connsiteX168" fmla="*/ 1252603 w 5774499"/>
              <a:gd name="connsiteY168" fmla="*/ 5612072 h 5712281"/>
              <a:gd name="connsiteX169" fmla="*/ 1189973 w 5774499"/>
              <a:gd name="connsiteY169" fmla="*/ 5574494 h 5712281"/>
              <a:gd name="connsiteX170" fmla="*/ 1139869 w 5774499"/>
              <a:gd name="connsiteY170" fmla="*/ 5549442 h 5712281"/>
              <a:gd name="connsiteX171" fmla="*/ 1102291 w 5774499"/>
              <a:gd name="connsiteY171" fmla="*/ 5511864 h 5712281"/>
              <a:gd name="connsiteX172" fmla="*/ 876822 w 5774499"/>
              <a:gd name="connsiteY172" fmla="*/ 5411656 h 5712281"/>
              <a:gd name="connsiteX173" fmla="*/ 801666 w 5774499"/>
              <a:gd name="connsiteY173" fmla="*/ 5386604 h 5712281"/>
              <a:gd name="connsiteX174" fmla="*/ 764088 w 5774499"/>
              <a:gd name="connsiteY174" fmla="*/ 5361552 h 5712281"/>
              <a:gd name="connsiteX175" fmla="*/ 726510 w 5774499"/>
              <a:gd name="connsiteY175" fmla="*/ 5349026 h 5712281"/>
              <a:gd name="connsiteX176" fmla="*/ 663880 w 5774499"/>
              <a:gd name="connsiteY176" fmla="*/ 5323974 h 5712281"/>
              <a:gd name="connsiteX177" fmla="*/ 563672 w 5774499"/>
              <a:gd name="connsiteY177" fmla="*/ 5273870 h 5712281"/>
              <a:gd name="connsiteX178" fmla="*/ 526094 w 5774499"/>
              <a:gd name="connsiteY178" fmla="*/ 5261344 h 5712281"/>
              <a:gd name="connsiteX179" fmla="*/ 438411 w 5774499"/>
              <a:gd name="connsiteY179" fmla="*/ 5211240 h 5712281"/>
              <a:gd name="connsiteX180" fmla="*/ 400833 w 5774499"/>
              <a:gd name="connsiteY180" fmla="*/ 5198713 h 5712281"/>
              <a:gd name="connsiteX181" fmla="*/ 313151 w 5774499"/>
              <a:gd name="connsiteY181" fmla="*/ 5136083 h 5712281"/>
              <a:gd name="connsiteX182" fmla="*/ 263047 w 5774499"/>
              <a:gd name="connsiteY182" fmla="*/ 5111031 h 5712281"/>
              <a:gd name="connsiteX183" fmla="*/ 187891 w 5774499"/>
              <a:gd name="connsiteY183" fmla="*/ 5035875 h 5712281"/>
              <a:gd name="connsiteX184" fmla="*/ 150313 w 5774499"/>
              <a:gd name="connsiteY184" fmla="*/ 4998297 h 5712281"/>
              <a:gd name="connsiteX185" fmla="*/ 100209 w 5774499"/>
              <a:gd name="connsiteY185" fmla="*/ 4898089 h 5712281"/>
              <a:gd name="connsiteX186" fmla="*/ 62631 w 5774499"/>
              <a:gd name="connsiteY186" fmla="*/ 4772829 h 5712281"/>
              <a:gd name="connsiteX187" fmla="*/ 50105 w 5774499"/>
              <a:gd name="connsiteY187" fmla="*/ 4735250 h 5712281"/>
              <a:gd name="connsiteX188" fmla="*/ 25053 w 5774499"/>
              <a:gd name="connsiteY188" fmla="*/ 4609990 h 5712281"/>
              <a:gd name="connsiteX189" fmla="*/ 0 w 5774499"/>
              <a:gd name="connsiteY189" fmla="*/ 4522308 h 5712281"/>
              <a:gd name="connsiteX190" fmla="*/ 0 w 5774499"/>
              <a:gd name="connsiteY190" fmla="*/ 4509782 h 571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5774499" h="5712281">
                <a:moveTo>
                  <a:pt x="0" y="4509782"/>
                </a:moveTo>
                <a:cubicBezTo>
                  <a:pt x="36453" y="4464216"/>
                  <a:pt x="56296" y="4434688"/>
                  <a:pt x="100209" y="4397048"/>
                </a:cubicBezTo>
                <a:cubicBezTo>
                  <a:pt x="111639" y="4387251"/>
                  <a:pt x="124716" y="4379465"/>
                  <a:pt x="137787" y="4371996"/>
                </a:cubicBezTo>
                <a:cubicBezTo>
                  <a:pt x="191749" y="4341160"/>
                  <a:pt x="190125" y="4348735"/>
                  <a:pt x="250521" y="4321892"/>
                </a:cubicBezTo>
                <a:cubicBezTo>
                  <a:pt x="267584" y="4314308"/>
                  <a:pt x="283462" y="4304196"/>
                  <a:pt x="300625" y="4296840"/>
                </a:cubicBezTo>
                <a:cubicBezTo>
                  <a:pt x="325789" y="4286055"/>
                  <a:pt x="362873" y="4278146"/>
                  <a:pt x="388307" y="4271787"/>
                </a:cubicBezTo>
                <a:cubicBezTo>
                  <a:pt x="400833" y="4263436"/>
                  <a:pt x="412420" y="4253468"/>
                  <a:pt x="425885" y="4246735"/>
                </a:cubicBezTo>
                <a:cubicBezTo>
                  <a:pt x="437695" y="4240830"/>
                  <a:pt x="451100" y="4238845"/>
                  <a:pt x="463463" y="4234209"/>
                </a:cubicBezTo>
                <a:cubicBezTo>
                  <a:pt x="484517" y="4226314"/>
                  <a:pt x="505040" y="4217052"/>
                  <a:pt x="526094" y="4209157"/>
                </a:cubicBezTo>
                <a:cubicBezTo>
                  <a:pt x="538457" y="4204521"/>
                  <a:pt x="551862" y="4202536"/>
                  <a:pt x="563672" y="4196631"/>
                </a:cubicBezTo>
                <a:cubicBezTo>
                  <a:pt x="577137" y="4189898"/>
                  <a:pt x="587785" y="4178312"/>
                  <a:pt x="601250" y="4171579"/>
                </a:cubicBezTo>
                <a:cubicBezTo>
                  <a:pt x="613060" y="4165674"/>
                  <a:pt x="626132" y="4162680"/>
                  <a:pt x="638828" y="4159053"/>
                </a:cubicBezTo>
                <a:cubicBezTo>
                  <a:pt x="670610" y="4149973"/>
                  <a:pt x="696477" y="4146872"/>
                  <a:pt x="726510" y="4134001"/>
                </a:cubicBezTo>
                <a:cubicBezTo>
                  <a:pt x="743673" y="4126645"/>
                  <a:pt x="758900" y="4114854"/>
                  <a:pt x="776614" y="4108949"/>
                </a:cubicBezTo>
                <a:cubicBezTo>
                  <a:pt x="809278" y="4098061"/>
                  <a:pt x="844158" y="4094785"/>
                  <a:pt x="876822" y="4083897"/>
                </a:cubicBezTo>
                <a:cubicBezTo>
                  <a:pt x="889348" y="4079722"/>
                  <a:pt x="902590" y="4077276"/>
                  <a:pt x="914400" y="4071371"/>
                </a:cubicBezTo>
                <a:cubicBezTo>
                  <a:pt x="927865" y="4064638"/>
                  <a:pt x="938222" y="4052433"/>
                  <a:pt x="951979" y="4046319"/>
                </a:cubicBezTo>
                <a:cubicBezTo>
                  <a:pt x="976110" y="4035594"/>
                  <a:pt x="1005163" y="4035915"/>
                  <a:pt x="1027135" y="4021267"/>
                </a:cubicBezTo>
                <a:cubicBezTo>
                  <a:pt x="1134828" y="3949471"/>
                  <a:pt x="998571" y="4035549"/>
                  <a:pt x="1102291" y="3983689"/>
                </a:cubicBezTo>
                <a:cubicBezTo>
                  <a:pt x="1115756" y="3976956"/>
                  <a:pt x="1126404" y="3965370"/>
                  <a:pt x="1139869" y="3958637"/>
                </a:cubicBezTo>
                <a:cubicBezTo>
                  <a:pt x="1151679" y="3952732"/>
                  <a:pt x="1165637" y="3952016"/>
                  <a:pt x="1177447" y="3946111"/>
                </a:cubicBezTo>
                <a:cubicBezTo>
                  <a:pt x="1197127" y="3936271"/>
                  <a:pt x="1251890" y="3892937"/>
                  <a:pt x="1265129" y="3883481"/>
                </a:cubicBezTo>
                <a:cubicBezTo>
                  <a:pt x="1277379" y="3874731"/>
                  <a:pt x="1291455" y="3868431"/>
                  <a:pt x="1302707" y="3858429"/>
                </a:cubicBezTo>
                <a:cubicBezTo>
                  <a:pt x="1372906" y="3796030"/>
                  <a:pt x="1364840" y="3802806"/>
                  <a:pt x="1402916" y="3745694"/>
                </a:cubicBezTo>
                <a:lnTo>
                  <a:pt x="1427968" y="3670538"/>
                </a:lnTo>
                <a:cubicBezTo>
                  <a:pt x="1438700" y="3638342"/>
                  <a:pt x="1446729" y="3617458"/>
                  <a:pt x="1453020" y="3582856"/>
                </a:cubicBezTo>
                <a:cubicBezTo>
                  <a:pt x="1460961" y="3539183"/>
                  <a:pt x="1463651" y="3460439"/>
                  <a:pt x="1490598" y="3420018"/>
                </a:cubicBezTo>
                <a:lnTo>
                  <a:pt x="1615858" y="3232127"/>
                </a:lnTo>
                <a:lnTo>
                  <a:pt x="1640910" y="3194549"/>
                </a:lnTo>
                <a:cubicBezTo>
                  <a:pt x="1649261" y="3182023"/>
                  <a:pt x="1655317" y="3167616"/>
                  <a:pt x="1665962" y="3156971"/>
                </a:cubicBezTo>
                <a:cubicBezTo>
                  <a:pt x="1800111" y="3022822"/>
                  <a:pt x="1592955" y="3226435"/>
                  <a:pt x="1753644" y="3081815"/>
                </a:cubicBezTo>
                <a:cubicBezTo>
                  <a:pt x="1779978" y="3058114"/>
                  <a:pt x="1803748" y="3031711"/>
                  <a:pt x="1828800" y="3006659"/>
                </a:cubicBezTo>
                <a:lnTo>
                  <a:pt x="1929009" y="2906450"/>
                </a:lnTo>
                <a:cubicBezTo>
                  <a:pt x="1945710" y="2889749"/>
                  <a:pt x="1960218" y="2870518"/>
                  <a:pt x="1979113" y="2856346"/>
                </a:cubicBezTo>
                <a:cubicBezTo>
                  <a:pt x="1995814" y="2843820"/>
                  <a:pt x="2012114" y="2830740"/>
                  <a:pt x="2029217" y="2818768"/>
                </a:cubicBezTo>
                <a:cubicBezTo>
                  <a:pt x="2075420" y="2786426"/>
                  <a:pt x="2108789" y="2773723"/>
                  <a:pt x="2141951" y="2731086"/>
                </a:cubicBezTo>
                <a:cubicBezTo>
                  <a:pt x="2160436" y="2707320"/>
                  <a:pt x="2182534" y="2684494"/>
                  <a:pt x="2192055" y="2655930"/>
                </a:cubicBezTo>
                <a:cubicBezTo>
                  <a:pt x="2209342" y="2604070"/>
                  <a:pt x="2197257" y="2629338"/>
                  <a:pt x="2229633" y="2580774"/>
                </a:cubicBezTo>
                <a:cubicBezTo>
                  <a:pt x="2268795" y="2424126"/>
                  <a:pt x="2218742" y="2618893"/>
                  <a:pt x="2254685" y="2493092"/>
                </a:cubicBezTo>
                <a:cubicBezTo>
                  <a:pt x="2259414" y="2476539"/>
                  <a:pt x="2261767" y="2459319"/>
                  <a:pt x="2267211" y="2442987"/>
                </a:cubicBezTo>
                <a:cubicBezTo>
                  <a:pt x="2314386" y="2301461"/>
                  <a:pt x="2274766" y="2450338"/>
                  <a:pt x="2304790" y="2330253"/>
                </a:cubicBezTo>
                <a:cubicBezTo>
                  <a:pt x="2300614" y="2284324"/>
                  <a:pt x="2298785" y="2238122"/>
                  <a:pt x="2292263" y="2192467"/>
                </a:cubicBezTo>
                <a:cubicBezTo>
                  <a:pt x="2290396" y="2179396"/>
                  <a:pt x="2283211" y="2167627"/>
                  <a:pt x="2279737" y="2154889"/>
                </a:cubicBezTo>
                <a:cubicBezTo>
                  <a:pt x="2270678" y="2121672"/>
                  <a:pt x="2261437" y="2088443"/>
                  <a:pt x="2254685" y="2054681"/>
                </a:cubicBezTo>
                <a:cubicBezTo>
                  <a:pt x="2238783" y="1975169"/>
                  <a:pt x="2247323" y="2012705"/>
                  <a:pt x="2229633" y="1941946"/>
                </a:cubicBezTo>
                <a:cubicBezTo>
                  <a:pt x="2196466" y="1577114"/>
                  <a:pt x="2231638" y="1999079"/>
                  <a:pt x="2204581" y="1227963"/>
                </a:cubicBezTo>
                <a:cubicBezTo>
                  <a:pt x="2202964" y="1181873"/>
                  <a:pt x="2200070" y="1135593"/>
                  <a:pt x="2192055" y="1090177"/>
                </a:cubicBezTo>
                <a:cubicBezTo>
                  <a:pt x="2187466" y="1064171"/>
                  <a:pt x="2175354" y="1040072"/>
                  <a:pt x="2167003" y="1015020"/>
                </a:cubicBezTo>
                <a:lnTo>
                  <a:pt x="2154477" y="977442"/>
                </a:lnTo>
                <a:lnTo>
                  <a:pt x="2179529" y="902286"/>
                </a:lnTo>
                <a:cubicBezTo>
                  <a:pt x="2183704" y="889760"/>
                  <a:pt x="2186150" y="876518"/>
                  <a:pt x="2192055" y="864708"/>
                </a:cubicBezTo>
                <a:cubicBezTo>
                  <a:pt x="2207369" y="834079"/>
                  <a:pt x="2220028" y="803583"/>
                  <a:pt x="2242159" y="777026"/>
                </a:cubicBezTo>
                <a:cubicBezTo>
                  <a:pt x="2271616" y="741678"/>
                  <a:pt x="2314988" y="709297"/>
                  <a:pt x="2354894" y="689344"/>
                </a:cubicBezTo>
                <a:cubicBezTo>
                  <a:pt x="2371595" y="680993"/>
                  <a:pt x="2388786" y="673556"/>
                  <a:pt x="2404998" y="664292"/>
                </a:cubicBezTo>
                <a:cubicBezTo>
                  <a:pt x="2490831" y="615245"/>
                  <a:pt x="2401785" y="663570"/>
                  <a:pt x="2467628" y="614187"/>
                </a:cubicBezTo>
                <a:cubicBezTo>
                  <a:pt x="2491715" y="596122"/>
                  <a:pt x="2517732" y="580784"/>
                  <a:pt x="2542784" y="564083"/>
                </a:cubicBezTo>
                <a:lnTo>
                  <a:pt x="2580362" y="539031"/>
                </a:lnTo>
                <a:cubicBezTo>
                  <a:pt x="2671915" y="477996"/>
                  <a:pt x="2556798" y="552496"/>
                  <a:pt x="2668044" y="488927"/>
                </a:cubicBezTo>
                <a:cubicBezTo>
                  <a:pt x="2688752" y="477094"/>
                  <a:pt x="2741061" y="438518"/>
                  <a:pt x="2755726" y="426297"/>
                </a:cubicBezTo>
                <a:cubicBezTo>
                  <a:pt x="2775700" y="409652"/>
                  <a:pt x="2794272" y="386786"/>
                  <a:pt x="2805831" y="363667"/>
                </a:cubicBezTo>
                <a:cubicBezTo>
                  <a:pt x="2811736" y="351857"/>
                  <a:pt x="2810251" y="336511"/>
                  <a:pt x="2818357" y="326089"/>
                </a:cubicBezTo>
                <a:cubicBezTo>
                  <a:pt x="2840108" y="298123"/>
                  <a:pt x="2859902" y="262137"/>
                  <a:pt x="2893513" y="250933"/>
                </a:cubicBezTo>
                <a:cubicBezTo>
                  <a:pt x="2926915" y="239799"/>
                  <a:pt x="2950239" y="233993"/>
                  <a:pt x="2981195" y="213355"/>
                </a:cubicBezTo>
                <a:cubicBezTo>
                  <a:pt x="3077981" y="148830"/>
                  <a:pt x="3052268" y="147105"/>
                  <a:pt x="3131507" y="113146"/>
                </a:cubicBezTo>
                <a:cubicBezTo>
                  <a:pt x="3143643" y="107945"/>
                  <a:pt x="3156389" y="104247"/>
                  <a:pt x="3169085" y="100620"/>
                </a:cubicBezTo>
                <a:cubicBezTo>
                  <a:pt x="3185638" y="95891"/>
                  <a:pt x="3202384" y="91829"/>
                  <a:pt x="3219190" y="88094"/>
                </a:cubicBezTo>
                <a:cubicBezTo>
                  <a:pt x="3464595" y="33560"/>
                  <a:pt x="3568219" y="70060"/>
                  <a:pt x="3933173" y="63042"/>
                </a:cubicBezTo>
                <a:cubicBezTo>
                  <a:pt x="3962400" y="58867"/>
                  <a:pt x="3991807" y="55797"/>
                  <a:pt x="4020855" y="50516"/>
                </a:cubicBezTo>
                <a:cubicBezTo>
                  <a:pt x="4037793" y="47436"/>
                  <a:pt x="4053764" y="38829"/>
                  <a:pt x="4070959" y="37990"/>
                </a:cubicBezTo>
                <a:cubicBezTo>
                  <a:pt x="4225320" y="30460"/>
                  <a:pt x="4379934" y="29639"/>
                  <a:pt x="4534422" y="25464"/>
                </a:cubicBezTo>
                <a:cubicBezTo>
                  <a:pt x="4546948" y="21289"/>
                  <a:pt x="4558976" y="15109"/>
                  <a:pt x="4572000" y="12938"/>
                </a:cubicBezTo>
                <a:cubicBezTo>
                  <a:pt x="4715129" y="-10917"/>
                  <a:pt x="4749010" y="3795"/>
                  <a:pt x="4922729" y="12938"/>
                </a:cubicBezTo>
                <a:cubicBezTo>
                  <a:pt x="4939430" y="17113"/>
                  <a:pt x="4956379" y="20401"/>
                  <a:pt x="4972833" y="25464"/>
                </a:cubicBezTo>
                <a:cubicBezTo>
                  <a:pt x="5010692" y="37113"/>
                  <a:pt x="5085568" y="63042"/>
                  <a:pt x="5085568" y="63042"/>
                </a:cubicBezTo>
                <a:cubicBezTo>
                  <a:pt x="5102269" y="75568"/>
                  <a:pt x="5118684" y="88486"/>
                  <a:pt x="5135672" y="100620"/>
                </a:cubicBezTo>
                <a:cubicBezTo>
                  <a:pt x="5147922" y="109370"/>
                  <a:pt x="5161920" y="115759"/>
                  <a:pt x="5173250" y="125672"/>
                </a:cubicBezTo>
                <a:cubicBezTo>
                  <a:pt x="5195469" y="145114"/>
                  <a:pt x="5215003" y="167426"/>
                  <a:pt x="5235880" y="188303"/>
                </a:cubicBezTo>
                <a:cubicBezTo>
                  <a:pt x="5248406" y="200829"/>
                  <a:pt x="5258719" y="216055"/>
                  <a:pt x="5273458" y="225881"/>
                </a:cubicBezTo>
                <a:lnTo>
                  <a:pt x="5311036" y="250933"/>
                </a:lnTo>
                <a:cubicBezTo>
                  <a:pt x="5319387" y="263459"/>
                  <a:pt x="5326086" y="277259"/>
                  <a:pt x="5336088" y="288511"/>
                </a:cubicBezTo>
                <a:lnTo>
                  <a:pt x="5448822" y="401245"/>
                </a:lnTo>
                <a:cubicBezTo>
                  <a:pt x="5461348" y="413771"/>
                  <a:pt x="5476574" y="424084"/>
                  <a:pt x="5486400" y="438823"/>
                </a:cubicBezTo>
                <a:lnTo>
                  <a:pt x="5561557" y="551557"/>
                </a:lnTo>
                <a:cubicBezTo>
                  <a:pt x="5569908" y="564083"/>
                  <a:pt x="5581848" y="574853"/>
                  <a:pt x="5586609" y="589135"/>
                </a:cubicBezTo>
                <a:cubicBezTo>
                  <a:pt x="5612008" y="665332"/>
                  <a:pt x="5582561" y="587978"/>
                  <a:pt x="5624187" y="664292"/>
                </a:cubicBezTo>
                <a:cubicBezTo>
                  <a:pt x="5642070" y="697077"/>
                  <a:pt x="5662481" y="729071"/>
                  <a:pt x="5674291" y="764500"/>
                </a:cubicBezTo>
                <a:cubicBezTo>
                  <a:pt x="5678466" y="777026"/>
                  <a:pt x="5681616" y="789942"/>
                  <a:pt x="5686817" y="802078"/>
                </a:cubicBezTo>
                <a:cubicBezTo>
                  <a:pt x="5694173" y="819241"/>
                  <a:pt x="5705313" y="834698"/>
                  <a:pt x="5711869" y="852182"/>
                </a:cubicBezTo>
                <a:cubicBezTo>
                  <a:pt x="5717914" y="868301"/>
                  <a:pt x="5719666" y="885733"/>
                  <a:pt x="5724395" y="902286"/>
                </a:cubicBezTo>
                <a:cubicBezTo>
                  <a:pt x="5728022" y="914982"/>
                  <a:pt x="5733294" y="927168"/>
                  <a:pt x="5736921" y="939864"/>
                </a:cubicBezTo>
                <a:cubicBezTo>
                  <a:pt x="5741650" y="956417"/>
                  <a:pt x="5744718" y="973415"/>
                  <a:pt x="5749447" y="989968"/>
                </a:cubicBezTo>
                <a:cubicBezTo>
                  <a:pt x="5785387" y="1115758"/>
                  <a:pt x="5735341" y="921017"/>
                  <a:pt x="5774499" y="1077650"/>
                </a:cubicBezTo>
                <a:cubicBezTo>
                  <a:pt x="5770324" y="1156982"/>
                  <a:pt x="5771438" y="1236769"/>
                  <a:pt x="5761973" y="1315645"/>
                </a:cubicBezTo>
                <a:cubicBezTo>
                  <a:pt x="5758827" y="1341864"/>
                  <a:pt x="5745272" y="1365749"/>
                  <a:pt x="5736921" y="1390801"/>
                </a:cubicBezTo>
                <a:cubicBezTo>
                  <a:pt x="5732746" y="1403327"/>
                  <a:pt x="5727597" y="1415570"/>
                  <a:pt x="5724395" y="1428379"/>
                </a:cubicBezTo>
                <a:cubicBezTo>
                  <a:pt x="5718708" y="1451127"/>
                  <a:pt x="5709612" y="1492956"/>
                  <a:pt x="5699343" y="1516061"/>
                </a:cubicBezTo>
                <a:cubicBezTo>
                  <a:pt x="5687967" y="1541656"/>
                  <a:pt x="5672167" y="1565212"/>
                  <a:pt x="5661765" y="1591218"/>
                </a:cubicBezTo>
                <a:cubicBezTo>
                  <a:pt x="5655371" y="1607202"/>
                  <a:pt x="5655633" y="1625338"/>
                  <a:pt x="5649239" y="1641322"/>
                </a:cubicBezTo>
                <a:cubicBezTo>
                  <a:pt x="5638837" y="1667328"/>
                  <a:pt x="5622434" y="1690624"/>
                  <a:pt x="5611661" y="1716478"/>
                </a:cubicBezTo>
                <a:cubicBezTo>
                  <a:pt x="5582430" y="1786631"/>
                  <a:pt x="5593920" y="1789538"/>
                  <a:pt x="5561557" y="1854264"/>
                </a:cubicBezTo>
                <a:cubicBezTo>
                  <a:pt x="5554824" y="1867729"/>
                  <a:pt x="5543238" y="1878377"/>
                  <a:pt x="5536505" y="1891842"/>
                </a:cubicBezTo>
                <a:cubicBezTo>
                  <a:pt x="5530600" y="1903652"/>
                  <a:pt x="5529342" y="1917354"/>
                  <a:pt x="5523979" y="1929420"/>
                </a:cubicBezTo>
                <a:cubicBezTo>
                  <a:pt x="5512603" y="1955015"/>
                  <a:pt x="5498926" y="1979525"/>
                  <a:pt x="5486400" y="2004577"/>
                </a:cubicBezTo>
                <a:cubicBezTo>
                  <a:pt x="5482225" y="2021278"/>
                  <a:pt x="5479919" y="2038562"/>
                  <a:pt x="5473874" y="2054681"/>
                </a:cubicBezTo>
                <a:cubicBezTo>
                  <a:pt x="5434999" y="2158348"/>
                  <a:pt x="5457574" y="2044724"/>
                  <a:pt x="5423770" y="2179941"/>
                </a:cubicBezTo>
                <a:cubicBezTo>
                  <a:pt x="5417610" y="2204580"/>
                  <a:pt x="5419786" y="2231179"/>
                  <a:pt x="5411244" y="2255097"/>
                </a:cubicBezTo>
                <a:cubicBezTo>
                  <a:pt x="5398683" y="2290267"/>
                  <a:pt x="5361140" y="2355305"/>
                  <a:pt x="5361140" y="2355305"/>
                </a:cubicBezTo>
                <a:cubicBezTo>
                  <a:pt x="5356965" y="2376182"/>
                  <a:pt x="5355346" y="2397737"/>
                  <a:pt x="5348614" y="2417935"/>
                </a:cubicBezTo>
                <a:cubicBezTo>
                  <a:pt x="5336550" y="2454129"/>
                  <a:pt x="5302040" y="2498558"/>
                  <a:pt x="5285984" y="2530670"/>
                </a:cubicBezTo>
                <a:cubicBezTo>
                  <a:pt x="5275460" y="2551718"/>
                  <a:pt x="5266952" y="2598285"/>
                  <a:pt x="5260932" y="2618352"/>
                </a:cubicBezTo>
                <a:cubicBezTo>
                  <a:pt x="5253344" y="2643645"/>
                  <a:pt x="5243468" y="2668215"/>
                  <a:pt x="5235880" y="2693508"/>
                </a:cubicBezTo>
                <a:cubicBezTo>
                  <a:pt x="5218411" y="2751738"/>
                  <a:pt x="5205001" y="2811198"/>
                  <a:pt x="5185776" y="2868872"/>
                </a:cubicBezTo>
                <a:cubicBezTo>
                  <a:pt x="5173250" y="2906450"/>
                  <a:pt x="5155966" y="2942765"/>
                  <a:pt x="5148198" y="2981607"/>
                </a:cubicBezTo>
                <a:cubicBezTo>
                  <a:pt x="5139847" y="3023360"/>
                  <a:pt x="5134844" y="3065925"/>
                  <a:pt x="5123146" y="3106867"/>
                </a:cubicBezTo>
                <a:cubicBezTo>
                  <a:pt x="5114795" y="3136094"/>
                  <a:pt x="5106092" y="3165223"/>
                  <a:pt x="5098094" y="3194549"/>
                </a:cubicBezTo>
                <a:cubicBezTo>
                  <a:pt x="5093564" y="3211158"/>
                  <a:pt x="5090297" y="3228100"/>
                  <a:pt x="5085568" y="3244653"/>
                </a:cubicBezTo>
                <a:cubicBezTo>
                  <a:pt x="5081941" y="3257349"/>
                  <a:pt x="5076669" y="3269535"/>
                  <a:pt x="5073042" y="3282231"/>
                </a:cubicBezTo>
                <a:cubicBezTo>
                  <a:pt x="5057250" y="3337503"/>
                  <a:pt x="5066009" y="3321863"/>
                  <a:pt x="5047990" y="3369913"/>
                </a:cubicBezTo>
                <a:cubicBezTo>
                  <a:pt x="5040095" y="3390967"/>
                  <a:pt x="5030832" y="3411490"/>
                  <a:pt x="5022937" y="3432544"/>
                </a:cubicBezTo>
                <a:cubicBezTo>
                  <a:pt x="5018301" y="3444907"/>
                  <a:pt x="5015315" y="3457863"/>
                  <a:pt x="5010411" y="3470122"/>
                </a:cubicBezTo>
                <a:cubicBezTo>
                  <a:pt x="4990252" y="3520519"/>
                  <a:pt x="4964946" y="3568940"/>
                  <a:pt x="4947781" y="3620434"/>
                </a:cubicBezTo>
                <a:cubicBezTo>
                  <a:pt x="4930494" y="3672294"/>
                  <a:pt x="4942579" y="3647026"/>
                  <a:pt x="4910203" y="3695590"/>
                </a:cubicBezTo>
                <a:cubicBezTo>
                  <a:pt x="4880507" y="3844071"/>
                  <a:pt x="4919540" y="3690238"/>
                  <a:pt x="4872625" y="3795798"/>
                </a:cubicBezTo>
                <a:cubicBezTo>
                  <a:pt x="4861900" y="3819929"/>
                  <a:pt x="4855924" y="3845903"/>
                  <a:pt x="4847573" y="3870955"/>
                </a:cubicBezTo>
                <a:cubicBezTo>
                  <a:pt x="4843398" y="3883481"/>
                  <a:pt x="4842371" y="3897547"/>
                  <a:pt x="4835047" y="3908533"/>
                </a:cubicBezTo>
                <a:cubicBezTo>
                  <a:pt x="4826696" y="3921059"/>
                  <a:pt x="4819633" y="3934546"/>
                  <a:pt x="4809995" y="3946111"/>
                </a:cubicBezTo>
                <a:cubicBezTo>
                  <a:pt x="4798654" y="3959720"/>
                  <a:pt x="4783758" y="3970080"/>
                  <a:pt x="4772417" y="3983689"/>
                </a:cubicBezTo>
                <a:cubicBezTo>
                  <a:pt x="4762779" y="3995254"/>
                  <a:pt x="4757003" y="4009702"/>
                  <a:pt x="4747365" y="4021267"/>
                </a:cubicBezTo>
                <a:cubicBezTo>
                  <a:pt x="4736024" y="4034876"/>
                  <a:pt x="4721128" y="4045236"/>
                  <a:pt x="4709787" y="4058845"/>
                </a:cubicBezTo>
                <a:cubicBezTo>
                  <a:pt x="4700149" y="4070410"/>
                  <a:pt x="4694373" y="4084858"/>
                  <a:pt x="4684735" y="4096423"/>
                </a:cubicBezTo>
                <a:cubicBezTo>
                  <a:pt x="4673394" y="4110032"/>
                  <a:pt x="4657453" y="4119586"/>
                  <a:pt x="4647157" y="4134001"/>
                </a:cubicBezTo>
                <a:cubicBezTo>
                  <a:pt x="4564725" y="4249406"/>
                  <a:pt x="4682229" y="4123982"/>
                  <a:pt x="4584526" y="4221683"/>
                </a:cubicBezTo>
                <a:cubicBezTo>
                  <a:pt x="4576175" y="4238384"/>
                  <a:pt x="4570938" y="4257048"/>
                  <a:pt x="4559474" y="4271787"/>
                </a:cubicBezTo>
                <a:cubicBezTo>
                  <a:pt x="4541348" y="4295092"/>
                  <a:pt x="4513221" y="4309852"/>
                  <a:pt x="4496844" y="4334418"/>
                </a:cubicBezTo>
                <a:cubicBezTo>
                  <a:pt x="4370209" y="4524370"/>
                  <a:pt x="4507276" y="4329416"/>
                  <a:pt x="4409162" y="4447152"/>
                </a:cubicBezTo>
                <a:cubicBezTo>
                  <a:pt x="4399524" y="4458717"/>
                  <a:pt x="4394181" y="4473540"/>
                  <a:pt x="4384110" y="4484730"/>
                </a:cubicBezTo>
                <a:cubicBezTo>
                  <a:pt x="4356459" y="4515453"/>
                  <a:pt x="4319356" y="4538020"/>
                  <a:pt x="4296428" y="4572412"/>
                </a:cubicBezTo>
                <a:cubicBezTo>
                  <a:pt x="4276601" y="4602152"/>
                  <a:pt x="4257103" y="4632904"/>
                  <a:pt x="4233798" y="4660094"/>
                </a:cubicBezTo>
                <a:cubicBezTo>
                  <a:pt x="4222270" y="4673544"/>
                  <a:pt x="4207748" y="4684222"/>
                  <a:pt x="4196220" y="4697672"/>
                </a:cubicBezTo>
                <a:cubicBezTo>
                  <a:pt x="4099814" y="4810147"/>
                  <a:pt x="4214303" y="4692118"/>
                  <a:pt x="4121063" y="4785355"/>
                </a:cubicBezTo>
                <a:cubicBezTo>
                  <a:pt x="4112712" y="4802056"/>
                  <a:pt x="4107676" y="4820878"/>
                  <a:pt x="4096011" y="4835459"/>
                </a:cubicBezTo>
                <a:cubicBezTo>
                  <a:pt x="4073879" y="4863124"/>
                  <a:pt x="4020855" y="4910615"/>
                  <a:pt x="4020855" y="4910615"/>
                </a:cubicBezTo>
                <a:cubicBezTo>
                  <a:pt x="3996899" y="4982482"/>
                  <a:pt x="4025484" y="4915400"/>
                  <a:pt x="3970751" y="4985771"/>
                </a:cubicBezTo>
                <a:lnTo>
                  <a:pt x="3895595" y="5098505"/>
                </a:lnTo>
                <a:cubicBezTo>
                  <a:pt x="3887244" y="5111031"/>
                  <a:pt x="3881188" y="5125438"/>
                  <a:pt x="3870543" y="5136083"/>
                </a:cubicBezTo>
                <a:lnTo>
                  <a:pt x="3832965" y="5173661"/>
                </a:lnTo>
                <a:cubicBezTo>
                  <a:pt x="3824614" y="5190363"/>
                  <a:pt x="3818766" y="5208571"/>
                  <a:pt x="3807913" y="5223766"/>
                </a:cubicBezTo>
                <a:cubicBezTo>
                  <a:pt x="3783546" y="5257881"/>
                  <a:pt x="3764801" y="5263507"/>
                  <a:pt x="3732757" y="5286396"/>
                </a:cubicBezTo>
                <a:cubicBezTo>
                  <a:pt x="3626166" y="5362533"/>
                  <a:pt x="3738489" y="5290171"/>
                  <a:pt x="3632548" y="5349026"/>
                </a:cubicBezTo>
                <a:cubicBezTo>
                  <a:pt x="3611266" y="5360849"/>
                  <a:pt x="3591980" y="5376308"/>
                  <a:pt x="3569918" y="5386604"/>
                </a:cubicBezTo>
                <a:cubicBezTo>
                  <a:pt x="3543393" y="5398982"/>
                  <a:pt x="3414943" y="5450400"/>
                  <a:pt x="3369502" y="5461760"/>
                </a:cubicBezTo>
                <a:cubicBezTo>
                  <a:pt x="3344863" y="5467920"/>
                  <a:pt x="3319398" y="5470111"/>
                  <a:pt x="3294346" y="5474286"/>
                </a:cubicBezTo>
                <a:cubicBezTo>
                  <a:pt x="3289118" y="5476377"/>
                  <a:pt x="3212140" y="5508591"/>
                  <a:pt x="3194137" y="5511864"/>
                </a:cubicBezTo>
                <a:cubicBezTo>
                  <a:pt x="3161017" y="5517886"/>
                  <a:pt x="3127200" y="5519271"/>
                  <a:pt x="3093929" y="5524390"/>
                </a:cubicBezTo>
                <a:cubicBezTo>
                  <a:pt x="3072886" y="5527627"/>
                  <a:pt x="3052246" y="5533108"/>
                  <a:pt x="3031299" y="5536916"/>
                </a:cubicBezTo>
                <a:cubicBezTo>
                  <a:pt x="3006311" y="5541459"/>
                  <a:pt x="2981047" y="5544461"/>
                  <a:pt x="2956143" y="5549442"/>
                </a:cubicBezTo>
                <a:cubicBezTo>
                  <a:pt x="2890879" y="5562495"/>
                  <a:pt x="2924174" y="5558576"/>
                  <a:pt x="2868461" y="5574494"/>
                </a:cubicBezTo>
                <a:cubicBezTo>
                  <a:pt x="2851908" y="5579223"/>
                  <a:pt x="2834910" y="5582291"/>
                  <a:pt x="2818357" y="5587020"/>
                </a:cubicBezTo>
                <a:cubicBezTo>
                  <a:pt x="2805661" y="5590647"/>
                  <a:pt x="2793475" y="5595919"/>
                  <a:pt x="2780779" y="5599546"/>
                </a:cubicBezTo>
                <a:cubicBezTo>
                  <a:pt x="2764226" y="5604275"/>
                  <a:pt x="2747227" y="5607343"/>
                  <a:pt x="2730674" y="5612072"/>
                </a:cubicBezTo>
                <a:cubicBezTo>
                  <a:pt x="2717978" y="5615699"/>
                  <a:pt x="2705792" y="5620971"/>
                  <a:pt x="2693096" y="5624598"/>
                </a:cubicBezTo>
                <a:cubicBezTo>
                  <a:pt x="2630586" y="5642458"/>
                  <a:pt x="2632189" y="5637822"/>
                  <a:pt x="2555310" y="5649650"/>
                </a:cubicBezTo>
                <a:cubicBezTo>
                  <a:pt x="2530208" y="5653512"/>
                  <a:pt x="2505296" y="5658585"/>
                  <a:pt x="2480154" y="5662177"/>
                </a:cubicBezTo>
                <a:cubicBezTo>
                  <a:pt x="2446830" y="5666938"/>
                  <a:pt x="2413313" y="5670254"/>
                  <a:pt x="2379946" y="5674703"/>
                </a:cubicBezTo>
                <a:lnTo>
                  <a:pt x="2292263" y="5687229"/>
                </a:lnTo>
                <a:lnTo>
                  <a:pt x="2091847" y="5712281"/>
                </a:lnTo>
                <a:cubicBezTo>
                  <a:pt x="1878905" y="5708106"/>
                  <a:pt x="1665709" y="5710949"/>
                  <a:pt x="1453020" y="5699755"/>
                </a:cubicBezTo>
                <a:cubicBezTo>
                  <a:pt x="1395737" y="5696740"/>
                  <a:pt x="1362734" y="5660875"/>
                  <a:pt x="1315233" y="5637124"/>
                </a:cubicBezTo>
                <a:cubicBezTo>
                  <a:pt x="1295122" y="5627068"/>
                  <a:pt x="1272714" y="5622128"/>
                  <a:pt x="1252603" y="5612072"/>
                </a:cubicBezTo>
                <a:cubicBezTo>
                  <a:pt x="1230827" y="5601184"/>
                  <a:pt x="1211255" y="5586318"/>
                  <a:pt x="1189973" y="5574494"/>
                </a:cubicBezTo>
                <a:cubicBezTo>
                  <a:pt x="1173650" y="5565426"/>
                  <a:pt x="1155064" y="5560295"/>
                  <a:pt x="1139869" y="5549442"/>
                </a:cubicBezTo>
                <a:cubicBezTo>
                  <a:pt x="1125454" y="5539146"/>
                  <a:pt x="1117030" y="5521690"/>
                  <a:pt x="1102291" y="5511864"/>
                </a:cubicBezTo>
                <a:cubicBezTo>
                  <a:pt x="1063164" y="5485779"/>
                  <a:pt x="889083" y="5415743"/>
                  <a:pt x="876822" y="5411656"/>
                </a:cubicBezTo>
                <a:cubicBezTo>
                  <a:pt x="851770" y="5403305"/>
                  <a:pt x="825797" y="5397329"/>
                  <a:pt x="801666" y="5386604"/>
                </a:cubicBezTo>
                <a:cubicBezTo>
                  <a:pt x="787909" y="5380490"/>
                  <a:pt x="777553" y="5368285"/>
                  <a:pt x="764088" y="5361552"/>
                </a:cubicBezTo>
                <a:cubicBezTo>
                  <a:pt x="752278" y="5355647"/>
                  <a:pt x="738873" y="5353662"/>
                  <a:pt x="726510" y="5349026"/>
                </a:cubicBezTo>
                <a:cubicBezTo>
                  <a:pt x="705457" y="5341131"/>
                  <a:pt x="684295" y="5333396"/>
                  <a:pt x="663880" y="5323974"/>
                </a:cubicBezTo>
                <a:cubicBezTo>
                  <a:pt x="629972" y="5308324"/>
                  <a:pt x="599101" y="5285680"/>
                  <a:pt x="563672" y="5273870"/>
                </a:cubicBezTo>
                <a:cubicBezTo>
                  <a:pt x="551146" y="5269695"/>
                  <a:pt x="538230" y="5266545"/>
                  <a:pt x="526094" y="5261344"/>
                </a:cubicBezTo>
                <a:cubicBezTo>
                  <a:pt x="372403" y="5195477"/>
                  <a:pt x="564186" y="5274129"/>
                  <a:pt x="438411" y="5211240"/>
                </a:cubicBezTo>
                <a:cubicBezTo>
                  <a:pt x="426601" y="5205335"/>
                  <a:pt x="413359" y="5202889"/>
                  <a:pt x="400833" y="5198713"/>
                </a:cubicBezTo>
                <a:cubicBezTo>
                  <a:pt x="379325" y="5182582"/>
                  <a:pt x="338794" y="5150736"/>
                  <a:pt x="313151" y="5136083"/>
                </a:cubicBezTo>
                <a:cubicBezTo>
                  <a:pt x="296939" y="5126819"/>
                  <a:pt x="277628" y="5122696"/>
                  <a:pt x="263047" y="5111031"/>
                </a:cubicBezTo>
                <a:cubicBezTo>
                  <a:pt x="235382" y="5088899"/>
                  <a:pt x="212943" y="5060927"/>
                  <a:pt x="187891" y="5035875"/>
                </a:cubicBezTo>
                <a:cubicBezTo>
                  <a:pt x="175365" y="5023349"/>
                  <a:pt x="158235" y="5014141"/>
                  <a:pt x="150313" y="4998297"/>
                </a:cubicBezTo>
                <a:cubicBezTo>
                  <a:pt x="133612" y="4964894"/>
                  <a:pt x="112019" y="4933518"/>
                  <a:pt x="100209" y="4898089"/>
                </a:cubicBezTo>
                <a:cubicBezTo>
                  <a:pt x="40679" y="4719500"/>
                  <a:pt x="100489" y="4905335"/>
                  <a:pt x="62631" y="4772829"/>
                </a:cubicBezTo>
                <a:cubicBezTo>
                  <a:pt x="59004" y="4760133"/>
                  <a:pt x="53732" y="4747946"/>
                  <a:pt x="50105" y="4735250"/>
                </a:cubicBezTo>
                <a:cubicBezTo>
                  <a:pt x="30706" y="4667354"/>
                  <a:pt x="41461" y="4692025"/>
                  <a:pt x="25053" y="4609990"/>
                </a:cubicBezTo>
                <a:cubicBezTo>
                  <a:pt x="17190" y="4570676"/>
                  <a:pt x="11937" y="4558118"/>
                  <a:pt x="0" y="4522308"/>
                </a:cubicBezTo>
                <a:lnTo>
                  <a:pt x="0" y="4509782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5" name="Picture 5" descr="сергиев посад большо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" y="77948"/>
            <a:ext cx="9143619" cy="6840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герб сергиева посад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548680"/>
            <a:ext cx="2005584" cy="22799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452320" y="5966432"/>
            <a:ext cx="521208" cy="521208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переславл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69302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переславль гер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332656"/>
            <a:ext cx="1512168" cy="19073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316416" y="6065868"/>
            <a:ext cx="593216" cy="5212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ростов красивая картин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729"/>
            <a:ext cx="9144000" cy="6857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герб росто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332656"/>
            <a:ext cx="1368152" cy="18027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956376" y="6021288"/>
            <a:ext cx="648072" cy="53836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 descr="углич ещё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 углич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1849376" cy="217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956376" y="6088007"/>
            <a:ext cx="648072" cy="5212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11561429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14" y="0"/>
            <a:ext cx="9188714" cy="688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герб ярославл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1440160" cy="24567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0392" y="6165304"/>
            <a:ext cx="648072" cy="5212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03975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9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герб костром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584176" cy="190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244408" y="6093296"/>
            <a:ext cx="593216" cy="5212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 descr="Ples16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83"/>
            <a:ext cx="9252520" cy="685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лёс гер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1512168" cy="18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72028"/>
            <a:ext cx="576064" cy="5212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Золотое кольцо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Valued Acer Customer</dc:creator>
  <cp:lastModifiedBy>309</cp:lastModifiedBy>
  <cp:revision>24</cp:revision>
  <dcterms:created xsi:type="dcterms:W3CDTF">2012-04-07T15:25:48Z</dcterms:created>
  <dcterms:modified xsi:type="dcterms:W3CDTF">2012-04-24T10:34:43Z</dcterms:modified>
</cp:coreProperties>
</file>