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3"/>
  </p:notesMasterIdLst>
  <p:sldIdLst>
    <p:sldId id="256" r:id="rId3"/>
    <p:sldId id="261" r:id="rId4"/>
    <p:sldId id="263" r:id="rId5"/>
    <p:sldId id="257" r:id="rId6"/>
    <p:sldId id="289" r:id="rId7"/>
    <p:sldId id="258" r:id="rId8"/>
    <p:sldId id="293" r:id="rId9"/>
    <p:sldId id="295" r:id="rId10"/>
    <p:sldId id="280" r:id="rId11"/>
    <p:sldId id="283" r:id="rId12"/>
    <p:sldId id="290" r:id="rId13"/>
    <p:sldId id="292" r:id="rId14"/>
    <p:sldId id="291" r:id="rId15"/>
    <p:sldId id="294" r:id="rId16"/>
    <p:sldId id="281" r:id="rId17"/>
    <p:sldId id="260" r:id="rId18"/>
    <p:sldId id="284" r:id="rId19"/>
    <p:sldId id="285" r:id="rId20"/>
    <p:sldId id="279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BF0D0-CA47-E947-AA7B-1E3B0B0B7A8E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1778B-F283-294B-B218-E354C8AA0C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6962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edg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edge/>
  </p:transition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77.jpeg"/><Relationship Id="rId7" Type="http://schemas.openxmlformats.org/officeDocument/2006/relationships/image" Target="../media/image81.jpeg"/><Relationship Id="rId12" Type="http://schemas.openxmlformats.org/officeDocument/2006/relationships/image" Target="../media/image86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jpeg"/><Relationship Id="rId11" Type="http://schemas.openxmlformats.org/officeDocument/2006/relationships/image" Target="../media/image85.jpeg"/><Relationship Id="rId5" Type="http://schemas.openxmlformats.org/officeDocument/2006/relationships/image" Target="../media/image79.jpeg"/><Relationship Id="rId10" Type="http://schemas.openxmlformats.org/officeDocument/2006/relationships/image" Target="../media/image84.jpeg"/><Relationship Id="rId4" Type="http://schemas.openxmlformats.org/officeDocument/2006/relationships/image" Target="../media/image78.jpeg"/><Relationship Id="rId9" Type="http://schemas.openxmlformats.org/officeDocument/2006/relationships/image" Target="../media/image8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2.jpeg"/><Relationship Id="rId1" Type="http://schemas.openxmlformats.org/officeDocument/2006/relationships/audio" Target="file:///D:\From%20Elza's%20notebook\&#1096;&#1082;&#1086;&#1083;&#1072;\&#1057;&#1058;&#1045;&#1055;&#1040;&#1053;\&#1091;&#1095;.&#1075;&#1086;&#1076;%2013-14\&#1090;&#1072;&#1090;&#1072;&#1088;&#1099;\For%20Elza\&#1050;&#1088;&#1072;&#1089;&#1080;&#1074;&#1072;&#1103;%20&#1090;&#1072;&#1090;&#1072;&#1088;&#1089;&#1082;&#1072;&#1103;%20&#1084;&#1091;&#1079;&#1099;&#1082;&#1072;%20&#1076;&#1083;&#1103;%20&#1086;&#1090;&#1076;&#1099;&#1093;&#1072;%20Tatar%20song.mp3" TargetMode="Externa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From%20Elza's%20notebook\&#1096;&#1082;&#1086;&#1083;&#1072;\&#1057;&#1058;&#1045;&#1055;&#1040;&#1053;\&#1091;&#1095;.&#1075;&#1086;&#1076;%2013-14\&#1090;&#1072;&#1090;&#1072;&#1088;&#1099;\For%20Elza\&#1050;&#1088;&#1072;&#1089;&#1080;&#1074;&#1072;&#1103;%20&#1090;&#1072;&#1090;&#1072;&#1088;&#1089;&#1082;&#1072;&#1103;%20&#1084;&#1091;&#1079;&#1099;&#1082;&#1072;%20&#1076;&#1083;&#1103;%20&#1086;&#1090;&#1076;&#1099;&#1093;&#1072;%20Tatar%20song.mp3" TargetMode="External"/><Relationship Id="rId6" Type="http://schemas.openxmlformats.org/officeDocument/2006/relationships/image" Target="../media/image28.jpeg"/><Relationship Id="rId11" Type="http://schemas.openxmlformats.org/officeDocument/2006/relationships/image" Target="../media/image23.pn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7256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ПРИВЕТСТВУЕМ  УЧАСТНИКОВ И  ГОСТЕЙ</a:t>
            </a:r>
            <a:endParaRPr lang="ru-RU" sz="5400" b="1" dirty="0">
              <a:ln>
                <a:solidFill>
                  <a:schemeClr val="accent1"/>
                </a:solidFill>
              </a:ln>
              <a:solidFill>
                <a:schemeClr val="accent2">
                  <a:lumMod val="7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1928802"/>
            <a:ext cx="8286808" cy="4500594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8000" b="1" dirty="0" smtClean="0">
                <a:solidFill>
                  <a:srgbClr val="C00000"/>
                </a:solidFill>
              </a:rPr>
              <a:t>ФЕСТИВАЛЯ  НАЦИОНАЛЬНЫХ КУЛЬТУР</a:t>
            </a:r>
            <a:endParaRPr lang="ru-RU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0_14ea2_e032212a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5" y="3143248"/>
            <a:ext cx="2297445" cy="3429024"/>
          </a:xfrm>
          <a:prstGeom prst="rect">
            <a:avLst/>
          </a:prstGeom>
          <a:noFill/>
        </p:spPr>
      </p:pic>
      <p:pic>
        <p:nvPicPr>
          <p:cNvPr id="8" name="Picture 8" descr="3bfb261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1000108"/>
            <a:ext cx="4545013" cy="2879725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71670" y="285728"/>
            <a:ext cx="5857916" cy="582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>Сабантуй – праздник ЛОВКОСТИ</a:t>
            </a:r>
          </a:p>
        </p:txBody>
      </p:sp>
      <p:pic>
        <p:nvPicPr>
          <p:cNvPr id="11" name="Picture 7" descr="D:\ШКОЛА\СТЕПАН\уч.год 13-14\татары\сабантуй\Бег-с-яйцом.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98" y="3143248"/>
            <a:ext cx="2635705" cy="3357586"/>
          </a:xfrm>
          <a:prstGeom prst="rect">
            <a:avLst/>
          </a:prstGeom>
          <a:noFill/>
        </p:spPr>
      </p:pic>
      <p:pic>
        <p:nvPicPr>
          <p:cNvPr id="13" name="Picture 9" descr="D:\ШКОЛА\СТЕПАН\уч.год 13-14\татары\сабантуй\16-01-02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928926" y="4214818"/>
            <a:ext cx="2881325" cy="2129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44e684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2000240"/>
            <a:ext cx="4778375" cy="3186113"/>
          </a:xfrm>
          <a:prstGeom prst="rect">
            <a:avLst/>
          </a:prstGeom>
          <a:noFill/>
        </p:spPr>
      </p:pic>
      <p:pic>
        <p:nvPicPr>
          <p:cNvPr id="5" name="Picture 4" descr="0_14eaf_59d474e7_or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2066" y="857232"/>
            <a:ext cx="3819525" cy="57150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71670" y="285728"/>
            <a:ext cx="5857916" cy="5826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dirty="0" smtClean="0"/>
              <a:t>Сабантуй – праздник СИЛЫ</a:t>
            </a: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0_46eb8_a3158d9b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46"/>
            <a:ext cx="3643338" cy="5437818"/>
          </a:xfrm>
          <a:prstGeom prst="rect">
            <a:avLst/>
          </a:prstGeom>
          <a:noFill/>
        </p:spPr>
      </p:pic>
      <p:pic>
        <p:nvPicPr>
          <p:cNvPr id="4" name="Picture 5" descr="0_14ea4_fdb6b052_or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037426"/>
            <a:ext cx="3643338" cy="543781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71670" y="285728"/>
            <a:ext cx="5857916" cy="582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>Сабантуй – праздник УПОРСТВА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ШКОЛА\СТЕПАН\уч.год 13-14\татары\IMG_85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1000108"/>
            <a:ext cx="5041419" cy="3357586"/>
          </a:xfrm>
          <a:prstGeom prst="rect">
            <a:avLst/>
          </a:prstGeom>
          <a:noFill/>
        </p:spPr>
      </p:pic>
      <p:pic>
        <p:nvPicPr>
          <p:cNvPr id="5122" name="Picture 2" descr="D:\ШКОЛА\СТЕПАН\уч.год 13-14\татары\сабантуй\9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643314"/>
            <a:ext cx="4275279" cy="3019416"/>
          </a:xfrm>
          <a:prstGeom prst="rect">
            <a:avLst/>
          </a:prstGeom>
          <a:noFill/>
        </p:spPr>
      </p:pic>
      <p:pic>
        <p:nvPicPr>
          <p:cNvPr id="5123" name="Picture 3" descr="D:\ШКОЛА\СТЕПАН\уч.год 13-14\татары\сабантуй\21662_html_m4e281a47 (1)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4071942"/>
            <a:ext cx="3810000" cy="2540000"/>
          </a:xfrm>
          <a:prstGeom prst="rect">
            <a:avLst/>
          </a:prstGeom>
          <a:noFill/>
        </p:spPr>
      </p:pic>
      <p:pic>
        <p:nvPicPr>
          <p:cNvPr id="5124" name="Picture 4" descr="D:\ШКОЛА\СТЕПАН\уч.год 13-14\татары\сабантуй\1338640917_1-1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142984"/>
            <a:ext cx="3321837" cy="2214558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71604" y="357166"/>
            <a:ext cx="5857916" cy="582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>Сабантуй – праздник СМЕЛОСТИ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D:\ШКОЛА\СТЕПАН\уч.год 13-14\татары\сабантуй\154793_124a58a539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1500174"/>
            <a:ext cx="3143272" cy="2357454"/>
          </a:xfrm>
          <a:prstGeom prst="rect">
            <a:avLst/>
          </a:prstGeom>
          <a:noFill/>
        </p:spPr>
      </p:pic>
      <p:pic>
        <p:nvPicPr>
          <p:cNvPr id="7180" name="Picture 12" descr="D:\ШКОЛА\СТЕПАН\уч.год 13-14\татары\сабантуй\image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4000504"/>
            <a:ext cx="3871916" cy="2537527"/>
          </a:xfrm>
          <a:prstGeom prst="rect">
            <a:avLst/>
          </a:prstGeom>
          <a:noFill/>
        </p:spPr>
      </p:pic>
      <p:pic>
        <p:nvPicPr>
          <p:cNvPr id="7181" name="Picture 13" descr="D:\ШКОЛА\СТЕПАН\уч.год 13-14\татары\сабантуй\c2c4709aab012c6a779819c06c77fb8f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2910" y="3857628"/>
            <a:ext cx="2905130" cy="2550398"/>
          </a:xfrm>
          <a:prstGeom prst="rect">
            <a:avLst/>
          </a:prstGeom>
          <a:noFill/>
        </p:spPr>
      </p:pic>
      <p:pic>
        <p:nvPicPr>
          <p:cNvPr id="18" name="Picture 2" descr="D:\ШКОЛА\СТЕПАН\уч.год 13-14\татары\сабантуй\tatari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28662" y="1500174"/>
            <a:ext cx="2857520" cy="2183146"/>
          </a:xfrm>
          <a:prstGeom prst="rect">
            <a:avLst/>
          </a:prstGeom>
          <a:noFill/>
        </p:spPr>
      </p:pic>
      <p:sp>
        <p:nvSpPr>
          <p:cNvPr id="1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85786" y="428604"/>
            <a:ext cx="7786742" cy="582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>Сабантуй – праздник КРАСОТЫ И МУЗЫКИ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ШКОЛА\СТЕПАН\уч.год 13-14\татары\сабантуй\_DSC67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14422"/>
            <a:ext cx="8215370" cy="5321300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86874" cy="78583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КУХНЯ ТАТАРСКОГО НАРОДА - ЮРТА</a:t>
            </a:r>
            <a:endParaRPr lang="ru-RU" sz="4000" dirty="0"/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КУХНЯ ТАТАРСКОГО НАРОДА</a:t>
            </a:r>
            <a:endParaRPr lang="ru-RU" dirty="0"/>
          </a:p>
        </p:txBody>
      </p:sp>
      <p:pic>
        <p:nvPicPr>
          <p:cNvPr id="14" name="Picture 1" descr="D:\From Elza's notebook\школа\уч.год 13-14\татары\3гол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428737"/>
            <a:ext cx="2500330" cy="1928825"/>
          </a:xfrm>
          <a:prstGeom prst="rect">
            <a:avLst/>
          </a:prstGeom>
          <a:noFill/>
        </p:spPr>
      </p:pic>
      <p:pic>
        <p:nvPicPr>
          <p:cNvPr id="40963" name="Picture 3" descr="D:\From Elza's notebook\школа\уч.год 13-14\татары\айран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572008"/>
            <a:ext cx="2765651" cy="2151062"/>
          </a:xfrm>
          <a:prstGeom prst="rect">
            <a:avLst/>
          </a:prstGeom>
          <a:noFill/>
        </p:spPr>
      </p:pic>
      <p:pic>
        <p:nvPicPr>
          <p:cNvPr id="40965" name="Picture 5" descr="D:\From Elza's notebook\школа\уч.год 13-14\татары\кыстыбы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2643182"/>
            <a:ext cx="2714644" cy="2000264"/>
          </a:xfrm>
          <a:prstGeom prst="rect">
            <a:avLst/>
          </a:prstGeom>
          <a:noFill/>
        </p:spPr>
      </p:pic>
      <p:pic>
        <p:nvPicPr>
          <p:cNvPr id="40967" name="Picture 7" descr="D:\From Elza's notebook\школа\уч.год 13-14\татары\чаепитие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57950" y="1428736"/>
            <a:ext cx="2609850" cy="3452810"/>
          </a:xfrm>
          <a:prstGeom prst="rect">
            <a:avLst/>
          </a:prstGeom>
          <a:noFill/>
        </p:spPr>
      </p:pic>
      <p:pic>
        <p:nvPicPr>
          <p:cNvPr id="12" name="Picture 4" descr="D:\From Elza's notebook\школа\уч.год 13-14\татары\белиш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429388" y="4500570"/>
            <a:ext cx="2571768" cy="2190744"/>
          </a:xfrm>
          <a:prstGeom prst="rect">
            <a:avLst/>
          </a:prstGeom>
          <a:noFill/>
        </p:spPr>
      </p:pic>
      <p:pic>
        <p:nvPicPr>
          <p:cNvPr id="15" name="Picture 2" descr="D:\From Elza's notebook\школа\уч.год 13-14\татары\view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36017" y="1428735"/>
            <a:ext cx="3893371" cy="2643207"/>
          </a:xfrm>
          <a:prstGeom prst="rect">
            <a:avLst/>
          </a:prstGeom>
          <a:noFill/>
        </p:spPr>
      </p:pic>
      <p:pic>
        <p:nvPicPr>
          <p:cNvPr id="16" name="Picture 8" descr="D:\From Elza's notebook\школа\уч.год 13-14\татары\чакчак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86050" y="3929066"/>
            <a:ext cx="3643338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e098_bf8e40b7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4357694"/>
            <a:ext cx="3048000" cy="2044700"/>
          </a:xfrm>
          <a:prstGeom prst="rect">
            <a:avLst/>
          </a:prstGeom>
          <a:noFill/>
        </p:spPr>
      </p:pic>
      <p:pic>
        <p:nvPicPr>
          <p:cNvPr id="5" name="Picture 5" descr="0_e097_e50b5d92_or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1142984"/>
            <a:ext cx="3048000" cy="2044700"/>
          </a:xfrm>
          <a:prstGeom prst="rect">
            <a:avLst/>
          </a:prstGeom>
          <a:noFill/>
        </p:spPr>
      </p:pic>
      <p:pic>
        <p:nvPicPr>
          <p:cNvPr id="6" name="Picture 6" descr="0_e09d_f2187341_ori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1071546"/>
            <a:ext cx="2044700" cy="3048000"/>
          </a:xfrm>
          <a:prstGeom prst="rect">
            <a:avLst/>
          </a:prstGeom>
          <a:noFill/>
        </p:spPr>
      </p:pic>
      <p:pic>
        <p:nvPicPr>
          <p:cNvPr id="7" name="Picture 7" descr="0_e09b_288d3516_ori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214422"/>
            <a:ext cx="3048000" cy="2033588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85728"/>
            <a:ext cx="8215370" cy="582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>Главное событие сабантуя – КУРЕШ - борьба</a:t>
            </a:r>
          </a:p>
        </p:txBody>
      </p:sp>
      <p:pic>
        <p:nvPicPr>
          <p:cNvPr id="9" name="Picture 4" descr="0_14eab_4dc4c080_ori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48" y="3429000"/>
            <a:ext cx="2078046" cy="1390080"/>
          </a:xfrm>
          <a:prstGeom prst="rect">
            <a:avLst/>
          </a:prstGeom>
          <a:noFill/>
        </p:spPr>
      </p:pic>
      <p:pic>
        <p:nvPicPr>
          <p:cNvPr id="10" name="Picture 5" descr="0_14eac_a886797d_ori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143636" y="3500438"/>
            <a:ext cx="2606665" cy="174337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984a4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928670"/>
            <a:ext cx="3460746" cy="2497459"/>
          </a:xfrm>
          <a:prstGeom prst="rect">
            <a:avLst/>
          </a:prstGeom>
          <a:noFill/>
        </p:spPr>
      </p:pic>
      <p:pic>
        <p:nvPicPr>
          <p:cNvPr id="5" name="Picture 5" descr="4f4cd6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928670"/>
            <a:ext cx="3373903" cy="2464012"/>
          </a:xfrm>
          <a:prstGeom prst="rect">
            <a:avLst/>
          </a:prstGeom>
          <a:noFill/>
        </p:spPr>
      </p:pic>
      <p:pic>
        <p:nvPicPr>
          <p:cNvPr id="6" name="Picture 6" descr="9296a880937cf77b090010802bd62f5a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11413" y="3573463"/>
            <a:ext cx="4535487" cy="3001962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85728"/>
            <a:ext cx="8215370" cy="5826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dirty="0" smtClean="0"/>
              <a:t>Главное приз сабантуя – БАРАН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Содержимое 3" descr="sabantui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857752" y="1214423"/>
            <a:ext cx="3903662" cy="2714644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4" name="Рисунок 13" descr="Vladimir_Putin_10_June_2001-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58" y="4000504"/>
            <a:ext cx="4071966" cy="2624137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pic>
        <p:nvPicPr>
          <p:cNvPr id="15" name="Рисунок 14" descr="f15_jp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57752" y="4000504"/>
            <a:ext cx="3929090" cy="2571750"/>
          </a:xfrm>
          <a:prstGeom prst="rect">
            <a:avLst/>
          </a:prstGeom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358246" cy="7254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6000" b="1" dirty="0" smtClean="0"/>
              <a:t>Сабантуй</a:t>
            </a:r>
          </a:p>
        </p:txBody>
      </p:sp>
      <p:pic>
        <p:nvPicPr>
          <p:cNvPr id="4098" name="Picture 2" descr="D:\ШКОЛА\СТЕПАН\уч.год 13-14\татары\сабантуй\IMG_85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1214422"/>
            <a:ext cx="4071966" cy="27119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57166"/>
            <a:ext cx="8572560" cy="1714512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ПРЕДСТАВЛЕНЫ  </a:t>
            </a:r>
            <a:r>
              <a:rPr lang="ru-RU" sz="4000" b="1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4</a:t>
            </a:r>
            <a: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  ЗНАЧИМЫЕ НАЦИОНАЛЬНЫЕ  КУЛЬТУРЫ  РОССИИ И СТРАН </a:t>
            </a:r>
            <a:r>
              <a:rPr lang="ru-RU" b="1" dirty="0" err="1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>снг</a:t>
            </a:r>
            <a: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  <a:t/>
            </a:r>
            <a:br>
              <a:rPr lang="ru-RU" b="1" dirty="0" smtClean="0">
                <a:ln>
                  <a:solidFill>
                    <a:schemeClr val="accent1"/>
                  </a:solidFill>
                </a:ln>
                <a:solidFill>
                  <a:schemeClr val="accent2">
                    <a:lumMod val="75000"/>
                  </a:schemeClr>
                </a:solidFill>
                <a:cs typeface="Arabic Typesetting" pitchFamily="66" charset="-78"/>
              </a:rPr>
            </a:br>
            <a:endParaRPr lang="ru-RU" b="1" dirty="0">
              <a:ln>
                <a:solidFill>
                  <a:schemeClr val="accent1"/>
                </a:solidFill>
              </a:ln>
              <a:solidFill>
                <a:schemeClr val="accent2">
                  <a:lumMod val="75000"/>
                </a:schemeClr>
              </a:solidFill>
              <a:cs typeface="Arabic Typesetting" pitchFamily="66" charset="-7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643182"/>
            <a:ext cx="8286808" cy="3786214"/>
          </a:xfrm>
        </p:spPr>
        <p:txBody>
          <a:bodyPr>
            <a:normAutofit fontScale="92500" lnSpcReduction="20000"/>
          </a:bodyPr>
          <a:lstStyle/>
          <a:p>
            <a:endParaRPr lang="ru-RU" sz="3200" b="1" dirty="0" smtClean="0">
              <a:solidFill>
                <a:srgbClr val="C00000"/>
              </a:solidFill>
            </a:endParaRPr>
          </a:p>
          <a:p>
            <a:endParaRPr lang="ru-RU" sz="32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- ТАТАРСКАЯ</a:t>
            </a:r>
          </a:p>
          <a:p>
            <a:endParaRPr lang="ru-RU" sz="18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- УЗБЕКСКАЯ</a:t>
            </a:r>
          </a:p>
          <a:p>
            <a:pPr>
              <a:buFontTx/>
              <a:buChar char="-"/>
            </a:pPr>
            <a:endParaRPr lang="ru-RU" sz="19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- УКРАИНСКАЯ</a:t>
            </a:r>
          </a:p>
          <a:p>
            <a:pPr>
              <a:buFontTx/>
              <a:buChar char="-"/>
            </a:pPr>
            <a:endParaRPr lang="ru-RU" sz="1900" b="1" dirty="0" smtClean="0">
              <a:solidFill>
                <a:srgbClr val="C00000"/>
              </a:solidFill>
            </a:endParaRPr>
          </a:p>
          <a:p>
            <a:r>
              <a:rPr lang="ru-RU" sz="3200" b="1" dirty="0" smtClean="0">
                <a:solidFill>
                  <a:srgbClr val="C00000"/>
                </a:solidFill>
              </a:rPr>
              <a:t>- РУССКАЯ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algn="ctr">
              <a:buFontTx/>
              <a:buChar char="-"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D:\From Elza's notebook\школа\СТЕПАН\уч.год 12-13\фото\съемка\1b\IMG_065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643834" y="642918"/>
            <a:ext cx="1101694" cy="1653472"/>
          </a:xfrm>
          <a:prstGeom prst="rect">
            <a:avLst/>
          </a:prstGeom>
          <a:noFill/>
        </p:spPr>
      </p:pic>
      <p:pic>
        <p:nvPicPr>
          <p:cNvPr id="6" name="Picture 2" descr="D:\From Elza's notebook\школа\СТЕПАН\уч.год 12-13\фото\съемка\1b\IMG_065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5984" y="2428868"/>
            <a:ext cx="1135254" cy="1703381"/>
          </a:xfrm>
          <a:prstGeom prst="rect">
            <a:avLst/>
          </a:prstGeom>
          <a:noFill/>
        </p:spPr>
      </p:pic>
      <p:pic>
        <p:nvPicPr>
          <p:cNvPr id="7" name="Picture 3" descr="D:\From Elza's notebook\школа\СТЕПАН\уч.год 12-13\фото\съемка\1b\IMG_068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472" y="714356"/>
            <a:ext cx="1143040" cy="1715064"/>
          </a:xfrm>
          <a:prstGeom prst="rect">
            <a:avLst/>
          </a:prstGeom>
          <a:noFill/>
        </p:spPr>
      </p:pic>
      <p:pic>
        <p:nvPicPr>
          <p:cNvPr id="9" name="Picture 7" descr="http://im6-tub-ru.yandex.net/i?id=107500930-61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2643182"/>
            <a:ext cx="1905000" cy="1428750"/>
          </a:xfrm>
          <a:prstGeom prst="rect">
            <a:avLst/>
          </a:prstGeom>
          <a:noFill/>
        </p:spPr>
      </p:pic>
      <p:pic>
        <p:nvPicPr>
          <p:cNvPr id="10" name="Picture 9" descr="http://im2-tub-ru.yandex.net/i?id=32430000-43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43306" y="3571876"/>
            <a:ext cx="2143125" cy="1428750"/>
          </a:xfrm>
          <a:prstGeom prst="rect">
            <a:avLst/>
          </a:prstGeom>
          <a:noFill/>
        </p:spPr>
      </p:pic>
      <p:pic>
        <p:nvPicPr>
          <p:cNvPr id="11" name="Picture 11" descr="http://im5-tub-ru.yandex.net/i?id=136360535-15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643306" y="2071678"/>
            <a:ext cx="1990725" cy="1428750"/>
          </a:xfrm>
          <a:prstGeom prst="rect">
            <a:avLst/>
          </a:prstGeom>
          <a:noFill/>
        </p:spPr>
      </p:pic>
      <p:pic>
        <p:nvPicPr>
          <p:cNvPr id="12" name="Picture 13" descr="http://im3-tub-ru.yandex.net/i?id=104839751-20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857488" y="5072074"/>
            <a:ext cx="1905000" cy="1428750"/>
          </a:xfrm>
          <a:prstGeom prst="rect">
            <a:avLst/>
          </a:prstGeom>
          <a:noFill/>
        </p:spPr>
      </p:pic>
      <p:pic>
        <p:nvPicPr>
          <p:cNvPr id="13" name="Picture 15" descr="http://im0-tub-ru.yandex.net/i?id=66701062-71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715008" y="5072074"/>
            <a:ext cx="2514600" cy="1428750"/>
          </a:xfrm>
          <a:prstGeom prst="rect">
            <a:avLst/>
          </a:prstGeom>
          <a:noFill/>
        </p:spPr>
      </p:pic>
      <p:pic>
        <p:nvPicPr>
          <p:cNvPr id="14" name="Picture 17" descr="http://img-fotki.yandex.ru/get/4505/alocvet.6b/0_466fc_a60a9b85_XL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86644" y="2428868"/>
            <a:ext cx="1583734" cy="2363782"/>
          </a:xfrm>
          <a:prstGeom prst="rect">
            <a:avLst/>
          </a:prstGeom>
          <a:noFill/>
        </p:spPr>
      </p:pic>
      <p:pic>
        <p:nvPicPr>
          <p:cNvPr id="15" name="Picture 19" descr="http://im5-tub-ru.yandex.net/i?id=225296830-41-72&amp;n=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14348" y="4357694"/>
            <a:ext cx="1762125" cy="1428750"/>
          </a:xfrm>
          <a:prstGeom prst="rect">
            <a:avLst/>
          </a:prstGeom>
          <a:noFill/>
        </p:spPr>
      </p:pic>
      <p:pic>
        <p:nvPicPr>
          <p:cNvPr id="16" name="Picture 4" descr="D:\From Elza's notebook\школа\СТЕПАН\уч.год 12-13\фото\съемка\1b\IMG_0661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000760" y="2285992"/>
            <a:ext cx="1116014" cy="1674513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8229600" cy="192880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latin typeface="+mn-lt"/>
              </a:rPr>
              <a:t>Татары - самый многочисленный народ исламской культуры в РФ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Татары - второй по численности этнос в РФ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Татары - по уровню грамотности занимают одно из ведущих мест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Татары - один из самых трудолюбивых народов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Татары - гордятся своей национальностью</a:t>
            </a:r>
            <a:br>
              <a:rPr lang="ru-RU" sz="1600" dirty="0" smtClean="0">
                <a:latin typeface="+mn-lt"/>
              </a:rPr>
            </a:br>
            <a:r>
              <a:rPr lang="ru-RU" sz="1600" dirty="0" smtClean="0">
                <a:latin typeface="+mn-lt"/>
              </a:rPr>
              <a:t>Татары - коренной народ России</a:t>
            </a:r>
            <a:r>
              <a:rPr lang="ru-RU" sz="1200" dirty="0" smtClean="0">
                <a:latin typeface="+mn-lt"/>
              </a:rPr>
              <a:t/>
            </a:r>
            <a:br>
              <a:rPr lang="ru-RU" sz="1200" dirty="0" smtClean="0">
                <a:latin typeface="+mn-lt"/>
              </a:rPr>
            </a:br>
            <a:r>
              <a:rPr lang="ru-RU" sz="2400" b="1" dirty="0" smtClean="0">
                <a:latin typeface="+mn-lt"/>
              </a:rPr>
              <a:t>Татары - это мы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From Elza's notebook\школа\СТЕПАН\уч.год 13-14\татары\гармонь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52620" y="357166"/>
            <a:ext cx="1333496" cy="1000122"/>
          </a:xfrm>
          <a:prstGeom prst="rect">
            <a:avLst/>
          </a:prstGeom>
          <a:noFill/>
        </p:spPr>
      </p:pic>
      <p:pic>
        <p:nvPicPr>
          <p:cNvPr id="5" name="Picture 2" descr="D:\From Elza's notebook\школа\уч.год 13-14\татары\2837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4374" y="285728"/>
            <a:ext cx="858668" cy="1100857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ТАТАРСКАЯ</a:t>
            </a:r>
          </a:p>
          <a:p>
            <a:pPr algn="just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НАЦИОНАЛЬНАЯ</a:t>
            </a:r>
          </a:p>
          <a:p>
            <a:pPr algn="just">
              <a:buNone/>
            </a:pP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       КУЛЬТУРА</a:t>
            </a:r>
          </a:p>
          <a:p>
            <a:pPr algn="just">
              <a:buNone/>
            </a:pPr>
            <a:endParaRPr lang="ru-RU" sz="5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just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</a:t>
            </a: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ТАТАР</a:t>
            </a:r>
          </a:p>
          <a:p>
            <a:pPr algn="just">
              <a:buNone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ХАЛЫК</a:t>
            </a:r>
          </a:p>
          <a:p>
            <a:pPr algn="just">
              <a:buNone/>
            </a:pPr>
            <a:r>
              <a:rPr lang="ru-RU" sz="48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КУЛЬТУРАСЫ</a:t>
            </a:r>
            <a:endParaRPr lang="ru-RU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Picture 18" descr="http://im6-tub-ru.yandex.net/i?id=116679164-30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643306" y="340680"/>
            <a:ext cx="1323494" cy="1018072"/>
          </a:xfrm>
          <a:prstGeom prst="rect">
            <a:avLst/>
          </a:prstGeom>
          <a:noFill/>
        </p:spPr>
      </p:pic>
      <p:pic>
        <p:nvPicPr>
          <p:cNvPr id="8" name="Picture 5" descr="D:\From Elza's notebook\школа\уч.год 13-14\татары\Thumbnail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86380" y="357166"/>
            <a:ext cx="1500198" cy="1000879"/>
          </a:xfrm>
          <a:prstGeom prst="rect">
            <a:avLst/>
          </a:prstGeom>
          <a:noFill/>
        </p:spPr>
      </p:pic>
      <p:pic>
        <p:nvPicPr>
          <p:cNvPr id="9" name="Picture 1" descr="D:\From Elza's notebook\школа\уч.год 13-14\татары\3голки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72330" y="340837"/>
            <a:ext cx="1285884" cy="9919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52" name="Picture 32" descr="http://balance-2.storage-2.vkurse2.verumnets.ru/public/38/3859698/e1/23-popup-low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00496" y="1142984"/>
            <a:ext cx="2714644" cy="2035983"/>
          </a:xfrm>
          <a:prstGeom prst="rect">
            <a:avLst/>
          </a:prstGeom>
          <a:noFill/>
        </p:spPr>
      </p:pic>
      <p:pic>
        <p:nvPicPr>
          <p:cNvPr id="56346" name="Picture 26" descr="http://im3-tub-ru.yandex.net/i?id=125759497-15-72&amp;n=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813254">
            <a:off x="1355537" y="1224647"/>
            <a:ext cx="2935829" cy="2841125"/>
          </a:xfrm>
          <a:prstGeom prst="rect">
            <a:avLst/>
          </a:prstGeom>
          <a:noFill/>
        </p:spPr>
      </p:pic>
      <p:pic>
        <p:nvPicPr>
          <p:cNvPr id="56344" name="Picture 24" descr="http://im8-tub-ru.yandex.net/i?id=149598297-03-72&amp;n=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88814">
            <a:off x="7507281" y="114134"/>
            <a:ext cx="1697561" cy="1218345"/>
          </a:xfrm>
          <a:prstGeom prst="rect">
            <a:avLst/>
          </a:prstGeom>
          <a:noFill/>
        </p:spPr>
      </p:pic>
      <p:pic>
        <p:nvPicPr>
          <p:cNvPr id="56342" name="Picture 22" descr="http://im3-tub-ru.yandex.net/i?id=114514654-51-72&amp;n=2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773895">
            <a:off x="3632976" y="0"/>
            <a:ext cx="2133600" cy="1428750"/>
          </a:xfrm>
          <a:prstGeom prst="rect">
            <a:avLst/>
          </a:prstGeom>
          <a:noFill/>
        </p:spPr>
      </p:pic>
      <p:pic>
        <p:nvPicPr>
          <p:cNvPr id="56336" name="Picture 16" descr="http://im7-tub-ru.yandex.net/i?id=191188201-24-72&amp;n=2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643570" y="0"/>
            <a:ext cx="1857375" cy="1428750"/>
          </a:xfrm>
          <a:prstGeom prst="rect">
            <a:avLst/>
          </a:prstGeom>
          <a:noFill/>
        </p:spPr>
      </p:pic>
      <p:pic>
        <p:nvPicPr>
          <p:cNvPr id="56338" name="Picture 18" descr="http://im6-tub-ru.yandex.net/i?id=116679164-30-72&amp;n=2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165492">
            <a:off x="1868562" y="0"/>
            <a:ext cx="1857375" cy="1428750"/>
          </a:xfrm>
          <a:prstGeom prst="rect">
            <a:avLst/>
          </a:prstGeom>
          <a:noFill/>
        </p:spPr>
      </p:pic>
      <p:pic>
        <p:nvPicPr>
          <p:cNvPr id="14" name="Picture 6" descr="http://im6-tub-ru.yandex.net/i?id=104834627-08-72&amp;n=2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280035">
            <a:off x="-132678" y="56820"/>
            <a:ext cx="2143140" cy="1615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ИСТОРИЯ ТАТАРСКОГО НАРОДА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Picture 2" descr="D:\From Elza's notebook\школа\уч.год 13-14\татары\283780.jpg"/>
          <p:cNvPicPr>
            <a:picLocks noGrp="1" noChangeAspect="1" noChangeArrowheads="1"/>
          </p:cNvPicPr>
          <p:nvPr>
            <p:ph idx="1"/>
          </p:nvPr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42844" y="1428736"/>
            <a:ext cx="2377440" cy="3048000"/>
          </a:xfrm>
          <a:prstGeom prst="rect">
            <a:avLst/>
          </a:prstGeom>
          <a:noFill/>
        </p:spPr>
      </p:pic>
      <p:pic>
        <p:nvPicPr>
          <p:cNvPr id="56328" name="Picture 8" descr="http://im3-tub-ru.yandex.net/i?id=105164760-07-72&amp;n=21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2844" y="4143380"/>
            <a:ext cx="3524275" cy="2643206"/>
          </a:xfrm>
          <a:prstGeom prst="rect">
            <a:avLst/>
          </a:prstGeom>
          <a:noFill/>
        </p:spPr>
      </p:pic>
      <p:pic>
        <p:nvPicPr>
          <p:cNvPr id="16" name="Picture 2" descr="http://im5-tub-ru.yandex.net/i?id=521925533-19-72&amp;n=21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rot="21161694">
            <a:off x="3643306" y="2786058"/>
            <a:ext cx="2597645" cy="1817909"/>
          </a:xfrm>
          <a:prstGeom prst="rect">
            <a:avLst/>
          </a:prstGeom>
          <a:noFill/>
        </p:spPr>
      </p:pic>
      <p:pic>
        <p:nvPicPr>
          <p:cNvPr id="17" name="Picture 4" descr="http://im6-tub-ru.yandex.net/i?id=125614689-11-72&amp;n=21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 rot="21149699">
            <a:off x="3608406" y="4578755"/>
            <a:ext cx="2547942" cy="1910957"/>
          </a:xfrm>
          <a:prstGeom prst="rect">
            <a:avLst/>
          </a:prstGeom>
          <a:noFill/>
        </p:spPr>
      </p:pic>
      <p:pic>
        <p:nvPicPr>
          <p:cNvPr id="28" name="Picture 28" descr="http://im5-tub-ru.yandex.net/i?id=17169243-46-72&amp;n=21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643702" y="1357298"/>
            <a:ext cx="2381267" cy="1785950"/>
          </a:xfrm>
          <a:prstGeom prst="rect">
            <a:avLst/>
          </a:prstGeom>
          <a:noFill/>
        </p:spPr>
      </p:pic>
      <p:pic>
        <p:nvPicPr>
          <p:cNvPr id="6150" name="Picture 6" descr="http://im0-tub-ru.yandex.net/i?id=106255198-42-72&amp;n=21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 rot="508629">
            <a:off x="6327275" y="2894616"/>
            <a:ext cx="2568964" cy="1712642"/>
          </a:xfrm>
          <a:prstGeom prst="rect">
            <a:avLst/>
          </a:prstGeom>
          <a:noFill/>
        </p:spPr>
      </p:pic>
      <p:pic>
        <p:nvPicPr>
          <p:cNvPr id="22" name="Picture 40" descr="http://im0-tub-ru.yandex.net/i?id=427219400-24-72&amp;n=21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 rot="287200">
            <a:off x="6202896" y="4617772"/>
            <a:ext cx="2643206" cy="1943533"/>
          </a:xfrm>
          <a:prstGeom prst="rect">
            <a:avLst/>
          </a:prstGeom>
          <a:noFill/>
        </p:spPr>
      </p:pic>
      <p:pic>
        <p:nvPicPr>
          <p:cNvPr id="18" name="Красивая татарская музыка для отдыха Tatar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7" cstate="email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ШКОЛА\СТЕПАН\уч.год 13-14\татары\сабантуй\0013-019-Sabantu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688" y="1099499"/>
            <a:ext cx="8606592" cy="5615649"/>
          </a:xfrm>
          <a:prstGeom prst="rect">
            <a:avLst/>
          </a:prstGeom>
          <a:noFill/>
        </p:spPr>
      </p:pic>
      <p:sp>
        <p:nvSpPr>
          <p:cNvPr id="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358246" cy="7254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/>
              <a:t>Сабантуй – праздник ПЛУГА</a:t>
            </a:r>
          </a:p>
        </p:txBody>
      </p:sp>
    </p:spTree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20" name="Picture 12" descr="http://im5-tub-ru.yandex.net/i?id=179270981-49-72&amp;n=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8597131">
            <a:off x="-1016509" y="-129265"/>
            <a:ext cx="2752725" cy="1428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НАЦИОНАЛЬНЫЙ КОСТЮМ ТАТАРСКОГО НАРОДА</a:t>
            </a:r>
            <a:endParaRPr lang="ru-RU" dirty="0"/>
          </a:p>
        </p:txBody>
      </p:sp>
      <p:pic>
        <p:nvPicPr>
          <p:cNvPr id="43009" name="Picture 1" descr="D:\From Elza's notebook\школа\075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45390" y="1357298"/>
            <a:ext cx="2484328" cy="3286148"/>
          </a:xfrm>
          <a:prstGeom prst="rect">
            <a:avLst/>
          </a:prstGeom>
          <a:noFill/>
        </p:spPr>
      </p:pic>
      <p:pic>
        <p:nvPicPr>
          <p:cNvPr id="43016" name="Picture 8" descr="D:\From Elza's notebook\школа\уч.год 13-14\татары\мальчик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1428735"/>
            <a:ext cx="2643206" cy="3031913"/>
          </a:xfrm>
          <a:prstGeom prst="rect">
            <a:avLst/>
          </a:prstGeom>
          <a:noFill/>
        </p:spPr>
      </p:pic>
      <p:pic>
        <p:nvPicPr>
          <p:cNvPr id="14" name="Picture 9" descr="D:\From Elza's notebook\школа\уч.год 13-14\татары\сапоги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4714884"/>
            <a:ext cx="2428892" cy="2000264"/>
          </a:xfrm>
          <a:prstGeom prst="rect">
            <a:avLst/>
          </a:prstGeom>
          <a:noFill/>
        </p:spPr>
      </p:pic>
      <p:pic>
        <p:nvPicPr>
          <p:cNvPr id="15" name="Picture 3" descr="D:\From Elza's notebook\школа\уч.год 13-14\татары\a6a58963f590t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42844" y="3857629"/>
            <a:ext cx="2643206" cy="2910606"/>
          </a:xfrm>
          <a:prstGeom prst="rect">
            <a:avLst/>
          </a:prstGeom>
          <a:noFill/>
        </p:spPr>
      </p:pic>
      <p:pic>
        <p:nvPicPr>
          <p:cNvPr id="17" name="Picture 6" descr="D:\From Elza's notebook\школа\уч.год 13-14\татары\tubatai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187674">
            <a:off x="7819564" y="160670"/>
            <a:ext cx="1442869" cy="1278871"/>
          </a:xfrm>
          <a:prstGeom prst="rect">
            <a:avLst/>
          </a:prstGeom>
          <a:noFill/>
        </p:spPr>
      </p:pic>
      <p:pic>
        <p:nvPicPr>
          <p:cNvPr id="19" name="Picture 10" descr="D:\From Elza's notebook\школа\уч.год 13-14\татары\фото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714612" y="1428736"/>
            <a:ext cx="3714776" cy="3534650"/>
          </a:xfrm>
          <a:prstGeom prst="rect">
            <a:avLst/>
          </a:prstGeom>
          <a:noFill/>
        </p:spPr>
      </p:pic>
      <p:pic>
        <p:nvPicPr>
          <p:cNvPr id="20" name="Picture 5" descr="D:\From Elza's notebook\школа\уч.год 13-14\татары\Thumbnail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5215102" y="4214818"/>
            <a:ext cx="3747698" cy="2500330"/>
          </a:xfrm>
          <a:prstGeom prst="rect">
            <a:avLst/>
          </a:prstGeom>
          <a:noFill/>
        </p:spPr>
      </p:pic>
      <p:pic>
        <p:nvPicPr>
          <p:cNvPr id="11" name="Красивая татарская музыка для отдыха Tatar song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ШКОЛА\СТЕПАН\уч.год 13-14\татары\сабантуй\7f5975e9dc8153269bdcc6eb1a61be19_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000108"/>
            <a:ext cx="8247102" cy="5500726"/>
          </a:xfrm>
          <a:prstGeom prst="rect">
            <a:avLst/>
          </a:prstGeom>
          <a:noFill/>
        </p:spPr>
      </p:pic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2910" y="285728"/>
            <a:ext cx="8215370" cy="582612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3200" dirty="0" smtClean="0"/>
              <a:t>Место проведения сабантуя - МАЙДАН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ШКОЛА\СТЕПАН\уч.год 13-14\татары\сабантуй\20839_html_73ba9bd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285860"/>
            <a:ext cx="8143932" cy="5212117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28596" y="285728"/>
            <a:ext cx="8358246" cy="7254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400" b="1" dirty="0" smtClean="0"/>
              <a:t>Сабантуй – праздник ПЛУГА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75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0d50133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7323" y="1000108"/>
            <a:ext cx="5893635" cy="3929090"/>
          </a:xfrm>
          <a:prstGeom prst="rect">
            <a:avLst/>
          </a:prstGeom>
          <a:noFill/>
        </p:spPr>
      </p:pic>
      <p:pic>
        <p:nvPicPr>
          <p:cNvPr id="4" name="Picture 4" descr="0_14e9e_9a49ef54_ori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3571876"/>
            <a:ext cx="2055810" cy="3067485"/>
          </a:xfrm>
          <a:prstGeom prst="rect">
            <a:avLst/>
          </a:prstGeom>
          <a:noFill/>
        </p:spPr>
      </p:pic>
      <p:pic>
        <p:nvPicPr>
          <p:cNvPr id="5" name="Picture 5" descr="0_14e9f_916cfb8a_ori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3857628"/>
            <a:ext cx="1838472" cy="2743194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18" y="285728"/>
            <a:ext cx="5857916" cy="5826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dirty="0" smtClean="0"/>
              <a:t>Сабантуй – праздник МЕТКОСТИ</a:t>
            </a:r>
          </a:p>
        </p:txBody>
      </p:sp>
      <p:pic>
        <p:nvPicPr>
          <p:cNvPr id="6" name="Picture 6" descr="0_14eaa_345f20f3_ori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857620" y="4000504"/>
            <a:ext cx="1741571" cy="260031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Литейная">
  <a:themeElements>
    <a:clrScheme name="Другая 4">
      <a:dk1>
        <a:srgbClr val="6DAA2D"/>
      </a:dk1>
      <a:lt1>
        <a:srgbClr val="BECA95"/>
      </a:lt1>
      <a:dk2>
        <a:srgbClr val="00843C"/>
      </a:dk2>
      <a:lt2>
        <a:srgbClr val="FEFAC9"/>
      </a:lt2>
      <a:accent1>
        <a:srgbClr val="A5B592"/>
      </a:accent1>
      <a:accent2>
        <a:srgbClr val="00B050"/>
      </a:accent2>
      <a:accent3>
        <a:srgbClr val="92D050"/>
      </a:accent3>
      <a:accent4>
        <a:srgbClr val="BECA95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6314</TotalTime>
  <Words>111</Words>
  <Application>Microsoft Office PowerPoint</Application>
  <PresentationFormat>Экран (4:3)</PresentationFormat>
  <Paragraphs>37</Paragraphs>
  <Slides>20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Трек</vt:lpstr>
      <vt:lpstr>Литейная</vt:lpstr>
      <vt:lpstr>ПРИВЕТСТВУЕМ  УЧАСТНИКОВ И  ГОСТЕЙ</vt:lpstr>
      <vt:lpstr>ПРЕДСТАВЛЕНЫ  4  ЗНАЧИМЫЕ НАЦИОНАЛЬНЫЕ  КУЛЬТУРЫ  РОССИИ И СТРАН снг </vt:lpstr>
      <vt:lpstr>Слайд 3</vt:lpstr>
      <vt:lpstr>ИСТОРИЯ ТАТАРСКОГО НАРОДА</vt:lpstr>
      <vt:lpstr>Сабантуй – праздник ПЛУГА</vt:lpstr>
      <vt:lpstr>НАЦИОНАЛЬНЫЙ КОСТЮМ ТАТАРСКОГО НАРОДА</vt:lpstr>
      <vt:lpstr>Место проведения сабантуя - МАЙДАН</vt:lpstr>
      <vt:lpstr>Сабантуй – праздник ПЛУГА</vt:lpstr>
      <vt:lpstr>Сабантуй – праздник МЕТКОСТИ</vt:lpstr>
      <vt:lpstr>Сабантуй – праздник ЛОВКОСТИ</vt:lpstr>
      <vt:lpstr>Сабантуй – праздник СИЛЫ</vt:lpstr>
      <vt:lpstr>Сабантуй – праздник УПОРСТВА</vt:lpstr>
      <vt:lpstr>Сабантуй – праздник СМЕЛОСТИ</vt:lpstr>
      <vt:lpstr>Сабантуй – праздник КРАСОТЫ И МУЗЫКИ</vt:lpstr>
      <vt:lpstr>КУХНЯ ТАТАРСКОГО НАРОДА - ЮРТА</vt:lpstr>
      <vt:lpstr>КУХНЯ ТАТАРСКОГО НАРОДА</vt:lpstr>
      <vt:lpstr>Главное событие сабантуя – КУРЕШ - борьба</vt:lpstr>
      <vt:lpstr>Главное приз сабантуя – БАРАН</vt:lpstr>
      <vt:lpstr>Сабантуй</vt:lpstr>
      <vt:lpstr>Татары - самый многочисленный народ исламской культуры в РФ Татары - второй по численности этнос в РФ Татары - по уровню грамотности занимают одно из ведущих мест Татары - один из самых трудолюбивых народов Татары - гордятся своей национальностью Татары - коренной народ России Татары - это 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ПРИВЕТСТВУЕМ   УЧАСТНИКОВ</dc:title>
  <dc:creator>User</dc:creator>
  <cp:lastModifiedBy>kanchina_oa</cp:lastModifiedBy>
  <cp:revision>184</cp:revision>
  <dcterms:created xsi:type="dcterms:W3CDTF">2013-10-01T14:53:08Z</dcterms:created>
  <dcterms:modified xsi:type="dcterms:W3CDTF">2014-04-23T15:28:06Z</dcterms:modified>
</cp:coreProperties>
</file>