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6" r:id="rId3"/>
    <p:sldId id="257" r:id="rId4"/>
    <p:sldId id="269" r:id="rId5"/>
    <p:sldId id="270" r:id="rId6"/>
    <p:sldId id="272" r:id="rId7"/>
    <p:sldId id="271" r:id="rId8"/>
    <p:sldId id="258" r:id="rId9"/>
    <p:sldId id="273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A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2262-A38F-4B71-B372-393C2467C5A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DF5-5C54-4621-A86B-BFF970E8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2262-A38F-4B71-B372-393C2467C5A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DF5-5C54-4621-A86B-BFF970E8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2262-A38F-4B71-B372-393C2467C5A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DF5-5C54-4621-A86B-BFF970E8F9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2262-A38F-4B71-B372-393C2467C5A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DF5-5C54-4621-A86B-BFF970E8F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2262-A38F-4B71-B372-393C2467C5A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DF5-5C54-4621-A86B-BFF970E8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2262-A38F-4B71-B372-393C2467C5A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DF5-5C54-4621-A86B-BFF970E8F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2262-A38F-4B71-B372-393C2467C5A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DF5-5C54-4621-A86B-BFF970E8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2262-A38F-4B71-B372-393C2467C5A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DF5-5C54-4621-A86B-BFF970E8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2262-A38F-4B71-B372-393C2467C5A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DF5-5C54-4621-A86B-BFF970E8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2262-A38F-4B71-B372-393C2467C5A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DF5-5C54-4621-A86B-BFF970E8F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2262-A38F-4B71-B372-393C2467C5A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3DF5-5C54-4621-A86B-BFF970E8F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F232262-A38F-4B71-B372-393C2467C5A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E193DF5-5C54-4621-A86B-BFF970E8F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857364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покои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928934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/>
              <a:t>льзя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071942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рать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5214950"/>
            <a:ext cx="278608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прореха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192880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- помещение, комнаты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307181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можно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421481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войско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528638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дыра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 ряд: перстень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 ряд: напёрсток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 ряд: перчатки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Составьте предложение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6086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27687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работу!</a:t>
            </a:r>
          </a:p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Вы сегодня молодцы!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0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Познакомиться с некоторыми устаревшими словами, которые встречаются в современном русском языке</a:t>
            </a:r>
          </a:p>
          <a:p>
            <a:r>
              <a:rPr lang="ru-RU" sz="2800" dirty="0" smtClean="0"/>
              <a:t>Правильно объяснять значение устаревших слов и употреблять их, подбирать к ним синонимы</a:t>
            </a:r>
          </a:p>
          <a:p>
            <a:r>
              <a:rPr lang="ru-RU" sz="2800" dirty="0" smtClean="0"/>
              <a:t>Пользоваться толковым словарем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Устаревшие слова 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87947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1643050"/>
            <a:ext cx="31756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амарашка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згородь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ужеземец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чёлн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зазор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елядь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94" y="1643050"/>
            <a:ext cx="32147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абор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арод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неряха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ностранец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стыд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лодка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00364" y="2143116"/>
            <a:ext cx="2571768" cy="1285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643174" y="2143116"/>
            <a:ext cx="2857520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43042" y="4143380"/>
            <a:ext cx="4000528" cy="1285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000232" y="4786322"/>
            <a:ext cx="350046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928926" y="3500438"/>
            <a:ext cx="2571768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000232" y="2786058"/>
            <a:ext cx="3571900" cy="25717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40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1071546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кольчуга</a:t>
            </a:r>
            <a:endParaRPr lang="ru-RU" sz="5400" dirty="0"/>
          </a:p>
        </p:txBody>
      </p:sp>
      <p:pic>
        <p:nvPicPr>
          <p:cNvPr id="8" name="Рисунок 7" descr="0_3864d_c8aaba5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00240"/>
            <a:ext cx="6072230" cy="4432728"/>
          </a:xfrm>
          <a:prstGeom prst="rect">
            <a:avLst/>
          </a:prstGeom>
        </p:spPr>
      </p:pic>
      <p:pic>
        <p:nvPicPr>
          <p:cNvPr id="9" name="Рисунок 8" descr="Chainmail_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000240"/>
            <a:ext cx="6119887" cy="458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14422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кафтан</a:t>
            </a:r>
            <a:endParaRPr lang="ru-RU" sz="5400" dirty="0"/>
          </a:p>
        </p:txBody>
      </p:sp>
      <p:pic>
        <p:nvPicPr>
          <p:cNvPr id="3" name="Рисунок 2" descr="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2615971" cy="4500594"/>
          </a:xfrm>
          <a:prstGeom prst="rect">
            <a:avLst/>
          </a:prstGeom>
        </p:spPr>
      </p:pic>
      <p:pic>
        <p:nvPicPr>
          <p:cNvPr id="4" name="Рисунок 3" descr="4948a37297c9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214554"/>
            <a:ext cx="2857500" cy="3810000"/>
          </a:xfrm>
          <a:prstGeom prst="rect">
            <a:avLst/>
          </a:prstGeom>
        </p:spPr>
      </p:pic>
      <p:pic>
        <p:nvPicPr>
          <p:cNvPr id="5" name="Рисунок 4" descr="s79937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214554"/>
            <a:ext cx="2571768" cy="3861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142984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боярин</a:t>
            </a:r>
            <a:endParaRPr lang="ru-RU" sz="5400" dirty="0"/>
          </a:p>
        </p:txBody>
      </p:sp>
      <p:pic>
        <p:nvPicPr>
          <p:cNvPr id="3" name="Рисунок 2" descr="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95503"/>
            <a:ext cx="2746685" cy="4376769"/>
          </a:xfrm>
          <a:prstGeom prst="rect">
            <a:avLst/>
          </a:prstGeom>
        </p:spPr>
      </p:pic>
      <p:pic>
        <p:nvPicPr>
          <p:cNvPr id="4" name="Рисунок 3" descr="b_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428736"/>
            <a:ext cx="4000528" cy="523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142984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терем</a:t>
            </a:r>
            <a:endParaRPr lang="ru-RU" sz="5400" dirty="0"/>
          </a:p>
        </p:txBody>
      </p:sp>
      <p:pic>
        <p:nvPicPr>
          <p:cNvPr id="3" name="Рисунок 2" descr="99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71678"/>
            <a:ext cx="3217274" cy="4286256"/>
          </a:xfrm>
          <a:prstGeom prst="rect">
            <a:avLst/>
          </a:prstGeom>
        </p:spPr>
      </p:pic>
      <p:pic>
        <p:nvPicPr>
          <p:cNvPr id="4" name="Рисунок 3" descr="25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643182"/>
            <a:ext cx="4572032" cy="3002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1844824"/>
            <a:ext cx="26642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перст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5373216"/>
            <a:ext cx="26642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перчатки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996952"/>
            <a:ext cx="26642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перстень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149080"/>
            <a:ext cx="26642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напёрсток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81919"/>
            <a:ext cx="1909986" cy="19099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56" y="4293096"/>
            <a:ext cx="2175243" cy="16289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602300"/>
            <a:ext cx="2232248" cy="2106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34666"/>
            <a:ext cx="2006143" cy="298055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482831" y="1772816"/>
            <a:ext cx="2664296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палец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8962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70009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перст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перстень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напёрсток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перчатки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714348" y="928670"/>
            <a:ext cx="2357454" cy="500066"/>
          </a:xfrm>
          <a:prstGeom prst="blockArc">
            <a:avLst/>
          </a:prstGeom>
          <a:solidFill>
            <a:srgbClr val="F00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642910" y="2071678"/>
            <a:ext cx="2357454" cy="500066"/>
          </a:xfrm>
          <a:prstGeom prst="blockArc">
            <a:avLst/>
          </a:prstGeom>
          <a:solidFill>
            <a:srgbClr val="F00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643042" y="3357562"/>
            <a:ext cx="2357454" cy="500066"/>
          </a:xfrm>
          <a:prstGeom prst="blockArc">
            <a:avLst/>
          </a:prstGeom>
          <a:solidFill>
            <a:srgbClr val="F00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500034" y="4714884"/>
            <a:ext cx="2143140" cy="500066"/>
          </a:xfrm>
          <a:prstGeom prst="blockArc">
            <a:avLst>
              <a:gd name="adj1" fmla="val 10860129"/>
              <a:gd name="adj2" fmla="val 0"/>
              <a:gd name="adj3" fmla="val 25000"/>
            </a:avLst>
          </a:prstGeom>
          <a:solidFill>
            <a:srgbClr val="F00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263</TotalTime>
  <Words>93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Слайд 1</vt:lpstr>
      <vt:lpstr>Устаревшие слова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Составьте предложение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Устаревшие слова</dc:title>
  <dc:creator>User</dc:creator>
  <cp:lastModifiedBy>Света</cp:lastModifiedBy>
  <cp:revision>34</cp:revision>
  <dcterms:created xsi:type="dcterms:W3CDTF">2012-03-09T13:56:39Z</dcterms:created>
  <dcterms:modified xsi:type="dcterms:W3CDTF">2013-08-06T15:20:44Z</dcterms:modified>
</cp:coreProperties>
</file>