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F8w9LQWHkiGUdqxw57H4A" hashData="/lo7ajxvjRDSr9Ur+aHjoYXOO0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96BB23-DBE5-4E30-8775-8B12DCA67C62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185DDE-7F0F-44DC-B427-A9B57AC9C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85786" y="357166"/>
            <a:ext cx="750099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Зрительные </a:t>
            </a:r>
            <a:endParaRPr lang="ru-RU" sz="3600" b="1" kern="1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диктанты</a:t>
            </a:r>
            <a:endParaRPr lang="ru-RU" sz="3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1142976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928794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2714612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3500430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4286248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5072066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5857884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6643702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7429520" y="4500570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hlinkClick r:id="rId11" action="ppaction://hlinksldjump"/>
          </p:cNvPr>
          <p:cNvSpPr/>
          <p:nvPr/>
        </p:nvSpPr>
        <p:spPr>
          <a:xfrm>
            <a:off x="1142976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>
            <a:hlinkClick r:id="rId12" action="ppaction://hlinksldjump"/>
          </p:cNvPr>
          <p:cNvSpPr/>
          <p:nvPr/>
        </p:nvSpPr>
        <p:spPr>
          <a:xfrm>
            <a:off x="1928794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>
            <a:hlinkClick r:id="rId13" action="ppaction://hlinksldjump"/>
          </p:cNvPr>
          <p:cNvSpPr/>
          <p:nvPr/>
        </p:nvSpPr>
        <p:spPr>
          <a:xfrm>
            <a:off x="2714612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hlinkClick r:id="rId14" action="ppaction://hlinksldjump"/>
          </p:cNvPr>
          <p:cNvSpPr/>
          <p:nvPr/>
        </p:nvSpPr>
        <p:spPr>
          <a:xfrm>
            <a:off x="3500430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hlinkClick r:id="rId15" action="ppaction://hlinksldjump"/>
          </p:cNvPr>
          <p:cNvSpPr/>
          <p:nvPr/>
        </p:nvSpPr>
        <p:spPr>
          <a:xfrm>
            <a:off x="4286248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>
            <a:hlinkClick r:id="rId16" action="ppaction://hlinksldjump"/>
          </p:cNvPr>
          <p:cNvSpPr/>
          <p:nvPr/>
        </p:nvSpPr>
        <p:spPr>
          <a:xfrm>
            <a:off x="5072066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>
            <a:hlinkClick r:id="rId17" action="ppaction://hlinksldjump"/>
          </p:cNvPr>
          <p:cNvSpPr/>
          <p:nvPr/>
        </p:nvSpPr>
        <p:spPr>
          <a:xfrm>
            <a:off x="5857884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rId18" action="ppaction://hlinksldjump"/>
          </p:cNvPr>
          <p:cNvSpPr/>
          <p:nvPr/>
        </p:nvSpPr>
        <p:spPr>
          <a:xfrm>
            <a:off x="6643702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>
            <a:hlinkClick r:id="rId19" action="ppaction://hlinksldjump"/>
          </p:cNvPr>
          <p:cNvSpPr/>
          <p:nvPr/>
        </p:nvSpPr>
        <p:spPr>
          <a:xfrm>
            <a:off x="7429520" y="5286388"/>
            <a:ext cx="642942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600076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Мусафирова</a:t>
            </a:r>
            <a:r>
              <a:rPr lang="ru-RU" sz="1400" dirty="0" smtClean="0"/>
              <a:t> М. Е., учитель начальных классов МОУ СОШ № 8</a:t>
            </a:r>
          </a:p>
          <a:p>
            <a:pPr algn="ctr"/>
            <a:r>
              <a:rPr lang="ru-RU" sz="1400" dirty="0" smtClean="0"/>
              <a:t>г. Радужный, </a:t>
            </a:r>
            <a:r>
              <a:rPr lang="ru-RU" sz="1400" dirty="0" err="1" smtClean="0"/>
              <a:t>ХМАО-Югра</a:t>
            </a:r>
            <a:endParaRPr lang="ru-RU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9.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Вода в море солёная на вкус.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Наша страна борется за мир.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Началась большая перемена.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Дети ходили в лес за грибами.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Руки надо мыть водой с мылом.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Красивы улицы нашего города.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10.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Москва – столица нашей Родины.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Школьники поливают саженцы.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Депутаты съехались на съезд.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Надо быть честным и правдивым.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Звёзды сияют на башнях Кремля.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Летом наша семья жила на Волге.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11.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Весело колосится густая рожь.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Поля запорошило белым снегом.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Мы читали интересный рассказ.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Мичурин много и упорно работал.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Новые дома растут очень быстро.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Из машины вышел наш учитель.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12.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Мальчики принесли сухих веток.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поле поспевает рожь и пшеница.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 стройку привезли рамы и двери.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Дети всех стран хотят жить в мире.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Свежий ветерок повеял прохладой.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Сверкнула молния, и загремел гром.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13.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Давно скосили и убрали луга и поля.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Белка взобралась на верхнюю ветку.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Солнце светило ярко и дети купались.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Травы скашивают во время их цветения.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Дедушка Филипп пасёт коров.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Люблю я поле встречать восход солнца.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14.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Поднялась за рекой большая серая туча.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далёкой тайге живут охотники-эвенки.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Все радовались встрече с космонавтами.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Разведчики отправились в опасный путь.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Дружная семья и землю превратит в золото.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Обувь всегда необходимо очищать от пыли.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15.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8582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Зацветёт, зазеленеет наш весёлый огород.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Меж редеющих верхушек показалась синева.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Хороши привольные, широкие степи Украины.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 смелого собака лает, а трусливого кусает.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Павел и Вика любят читать волшебные сказки.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Наш народ хочет жить в мире со всеми народами.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16.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85828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тайге водятся хищные животные: рыси, волки.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Сквозь волнистые туманы пробирается луна.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Школьники готовятся к новому учебному году.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Много работы в яблоневом саду ранней весной.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 берегу моря раскинулся спортивный лагерь.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Скоро небо покроется тучами, заморосит дождь.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17.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Однажды в студёную зимнюю пору я из лесу вышел.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Пробилась из-под земли вода, и родился родничок.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Мы посадили во дворе ёлочки, липы, клёны и берёзы.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Цветы были незнакомые, похожие на колокольчики.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Прохладная вода хорошо освежила уставших ребят.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Играют волны, ветер свищет, и мачта гнётся и скрипит.</a:t>
            </a:r>
            <a:endParaRPr lang="ru-RU" sz="20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18.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4621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На полях выращивают картофель, свёклу, морковь, лук.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Каждый день тысячи людей въезжают в новые квартиры.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Занятия спортом помогают людям сохранить здоровье.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По лесной заросшей тропе идёт группа туристов.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1930" dirty="0" smtClean="0"/>
              <a:t>Мальчик подошёл к окну  и увидел за рощей строящийся дом.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000" dirty="0" smtClean="0"/>
              <a:t>Россия живёт в мире и дружбе с другими народами.</a:t>
            </a:r>
            <a:endParaRPr lang="ru-RU" sz="20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1.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Тает снег.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Идёт дождь.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Небо хмурое.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Коля заболел.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Запели птицы.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Поле опустело.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1026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2.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Трещат морозы.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Я ищу землянику.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лесу росла ель.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Наступила осень.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Дни стали короче.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лесу много берёз.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3.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Прилетели птички.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Ярко светит солнце.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Даша вытерла доску.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Весело бегут ручьи.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Подул резкий ветер.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Зоя прилежно учится.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4.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Дятел долбил дерево.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Я хочу посадить цветы.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Иней украсил деревья.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Без воды цветы завянут.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Пролетело жаркое лето.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Возле дома посадили ель.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5.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Солнышко светит и греет.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Федя решил задачу у доски.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Загорелась в небе зорька.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 деревьях сверкал иней.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Город Киев стоит на Днепре.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В лесу собирают землянику.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6.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Зимой река покрылась льдом.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Мальчик подарил маме цветы.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Дежурные стёрли пыль с доски.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Колхозники работают на лугу.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На огород забрались цыплята.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Мы жили возле берёзовой рощи.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7.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Небо покрылось серыми тучами.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Дети посадили во дворе акацию.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Бабушка купила внуку букварь.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Землю согрело тёплое солнышко.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Моя сестра работает на фабрике.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Ласково грело весеннее солнце.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0298" y="500042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Диктант № </a:t>
            </a:r>
            <a:r>
              <a:rPr lang="ru-RU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8.</a:t>
            </a:r>
            <a:endParaRPr lang="ru-RU" sz="36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Идёт дождик.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Мы любим наш Киев.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Бабушка печёт пирог.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У Андрея чистая тетрадь.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Помогай своему товарищу.</a:t>
            </a:r>
          </a:p>
          <a:p>
            <a:pPr marL="342900" indent="-342900" algn="just">
              <a:spcAft>
                <a:spcPts val="4200"/>
              </a:spcAft>
              <a:buAutoNum type="arabicPeriod"/>
            </a:pPr>
            <a:r>
              <a:rPr lang="ru-RU" sz="2400" dirty="0" smtClean="0"/>
              <a:t>Быть здоровым очень важно.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143900" y="428604"/>
            <a:ext cx="613788" cy="571504"/>
          </a:xfrm>
          <a:prstGeom prst="actionButtonHom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Margo\Мои документы\КАРТИНКИ\ИНТЕР-КАРТ\школа\252331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714884"/>
            <a:ext cx="1129425" cy="161924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М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714480" y="3000372"/>
            <a:ext cx="865188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  <a:endParaRPr lang="ru-RU" sz="3600" kern="1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2714612" y="2714620"/>
            <a:ext cx="10795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Л</a:t>
            </a: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3924300" y="2492375"/>
            <a:ext cx="8636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4786314" y="2857496"/>
            <a:ext cx="11525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Д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00760" y="2357430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Ц</a:t>
            </a: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7215206" y="3000372"/>
            <a:ext cx="115252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Ы</a:t>
            </a: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8501090" y="2500306"/>
            <a:ext cx="215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000"/>
                            </p:stCondLst>
                            <p:childTnLst>
                              <p:par>
                                <p:cTn id="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</TotalTime>
  <Words>896</Words>
  <Application>Microsoft Office PowerPoint</Application>
  <PresentationFormat>Экран (4:3)</PresentationFormat>
  <Paragraphs>292</Paragraphs>
  <Slides>19</Slides>
  <Notes>0</Notes>
  <HiddenSlides>18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MART1</cp:lastModifiedBy>
  <cp:revision>23</cp:revision>
  <dcterms:created xsi:type="dcterms:W3CDTF">2010-03-24T13:02:48Z</dcterms:created>
  <dcterms:modified xsi:type="dcterms:W3CDTF">2011-10-29T14:59:06Z</dcterms:modified>
</cp:coreProperties>
</file>