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5" r:id="rId4"/>
    <p:sldId id="266" r:id="rId5"/>
    <p:sldId id="260" r:id="rId6"/>
    <p:sldId id="267" r:id="rId7"/>
    <p:sldId id="268" r:id="rId8"/>
    <p:sldId id="257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B89AD-B1DA-4265-9B0A-EAE73875A582}" type="datetimeFigureOut">
              <a:rPr lang="ru-RU" smtClean="0"/>
              <a:t>09.08.2012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1A61C-E4A0-4369-9DDC-F8EB4B1A41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140D0-AA6D-4781-8A66-D9A07D54501B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3656-7C41-468C-AB10-291BCF25A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advClick="0" advTm="4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3024336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Государыня Кострома</a:t>
            </a:r>
            <a:endParaRPr lang="ru-RU" sz="115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517232"/>
            <a:ext cx="2880320" cy="1008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 Зарубина Т.Л.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«Никольская СОШ» Костромского муниципального района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62373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2012 год</a:t>
            </a:r>
            <a:endParaRPr lang="ru-RU" dirty="0"/>
          </a:p>
        </p:txBody>
      </p:sp>
    </p:spTree>
  </p:cSld>
  <p:clrMapOvr>
    <a:masterClrMapping/>
  </p:clrMapOvr>
  <p:transition advClick="0" advTm="4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33375"/>
            <a:ext cx="5484813" cy="61658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_1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31800"/>
            <a:ext cx="2622550" cy="39338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603" name="Picture 3" descr="IMG_55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196975"/>
            <a:ext cx="2736850" cy="410368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5605" name="Picture 5" descr="F:\для татьяны - заготовки для фильмов\отобранные\foto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5563" y="2857500"/>
            <a:ext cx="2428875" cy="364331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для татьяны - заготовки для фильмов\отобранные\театр\IMG_1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75" y="25146000"/>
            <a:ext cx="3600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F:\для татьяны - заготовки для фильмов\отобранные\театр\IMG_1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428625"/>
            <a:ext cx="3857625" cy="578643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6085" name="Picture 5" descr="F:\татьяна флешка 27 августа 2009\поделки\снегур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7430"/>
            <a:ext cx="2705369" cy="3786214"/>
          </a:xfrm>
          <a:prstGeom prst="rect">
            <a:avLst/>
          </a:prstGeom>
          <a:noFill/>
          <a:ln w="25400">
            <a:solidFill>
              <a:srgbClr val="FFFF00"/>
            </a:solidFill>
          </a:ln>
          <a:scene3d>
            <a:camera prst="orthographicFront">
              <a:rot lat="0" lon="10799980" rev="0"/>
            </a:camera>
            <a:lightRig rig="threePt" dir="t"/>
          </a:scene3d>
        </p:spPr>
      </p:pic>
    </p:spTree>
  </p:cSld>
  <p:clrMapOvr>
    <a:masterClrMapping/>
  </p:clrMapOvr>
  <p:transition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Прямоугольник 1"/>
          <p:cNvSpPr>
            <a:spLocks noChangeArrowheads="1"/>
          </p:cNvSpPr>
          <p:nvPr/>
        </p:nvSpPr>
        <p:spPr bwMode="auto">
          <a:xfrm>
            <a:off x="395536" y="5157192"/>
            <a:ext cx="8748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Исследователей, обращавшихся к истории Костромы, интересовал вопрос, связанный с происхождением названия города.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b="1" dirty="0"/>
          </a:p>
        </p:txBody>
      </p:sp>
      <p:pic>
        <p:nvPicPr>
          <p:cNvPr id="4099" name="Picture 4" descr="sobor3"/>
          <p:cNvPicPr>
            <a:picLocks noChangeAspect="1" noChangeArrowheads="1"/>
          </p:cNvPicPr>
          <p:nvPr/>
        </p:nvPicPr>
        <p:blipFill>
          <a:blip r:embed="rId2" cstate="print"/>
          <a:srcRect r="13954" b="13045"/>
          <a:stretch>
            <a:fillRect/>
          </a:stretch>
        </p:blipFill>
        <p:spPr bwMode="auto">
          <a:xfrm>
            <a:off x="6324600" y="3048000"/>
            <a:ext cx="28194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voskresen"/>
          <p:cNvPicPr>
            <a:picLocks noChangeAspect="1" noChangeArrowheads="1"/>
          </p:cNvPicPr>
          <p:nvPr/>
        </p:nvPicPr>
        <p:blipFill>
          <a:blip r:embed="rId3" cstate="print"/>
          <a:srcRect l="7056" b="1346"/>
          <a:stretch>
            <a:fillRect/>
          </a:stretch>
        </p:blipFill>
        <p:spPr bwMode="auto">
          <a:xfrm>
            <a:off x="0" y="3048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riadi"/>
          <p:cNvPicPr>
            <a:picLocks noChangeAspect="1" noChangeArrowheads="1"/>
          </p:cNvPicPr>
          <p:nvPr/>
        </p:nvPicPr>
        <p:blipFill>
          <a:blip r:embed="rId4" cstate="print"/>
          <a:srcRect b="15636"/>
          <a:stretch>
            <a:fillRect/>
          </a:stretch>
        </p:blipFill>
        <p:spPr bwMode="auto">
          <a:xfrm>
            <a:off x="0" y="0"/>
            <a:ext cx="449580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troits1"/>
          <p:cNvPicPr>
            <a:picLocks noChangeAspect="1" noChangeArrowheads="1"/>
          </p:cNvPicPr>
          <p:nvPr/>
        </p:nvPicPr>
        <p:blipFill>
          <a:blip r:embed="rId5" cstate="print"/>
          <a:srcRect b="10632"/>
          <a:stretch>
            <a:fillRect/>
          </a:stretch>
        </p:blipFill>
        <p:spPr bwMode="auto">
          <a:xfrm>
            <a:off x="4495800" y="0"/>
            <a:ext cx="46482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kalanca"/>
          <p:cNvPicPr>
            <a:picLocks noChangeAspect="1" noChangeArrowheads="1"/>
          </p:cNvPicPr>
          <p:nvPr/>
        </p:nvPicPr>
        <p:blipFill>
          <a:blip r:embed="rId6" cstate="print"/>
          <a:srcRect b="17821"/>
          <a:stretch>
            <a:fillRect/>
          </a:stretch>
        </p:blipFill>
        <p:spPr bwMode="auto">
          <a:xfrm>
            <a:off x="2819400" y="3048000"/>
            <a:ext cx="35052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Century Schoolbook" pitchFamily="18" charset="0"/>
              </a:rPr>
              <a:t>Кострома</a:t>
            </a:r>
          </a:p>
        </p:txBody>
      </p:sp>
      <p:sp>
        <p:nvSpPr>
          <p:cNvPr id="15363" name="Содержимое 12"/>
          <p:cNvSpPr>
            <a:spLocks noGrp="1"/>
          </p:cNvSpPr>
          <p:nvPr>
            <p:ph sz="half" idx="1"/>
          </p:nvPr>
        </p:nvSpPr>
        <p:spPr>
          <a:xfrm>
            <a:off x="1447800" y="1219200"/>
            <a:ext cx="7315200" cy="3048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dirty="0" smtClean="0">
                <a:latin typeface="Century Schoolbook" pitchFamily="18" charset="0"/>
              </a:rPr>
              <a:t>Существует несколько толкований названия города. Одни исследователи считают, что в основе названия лежит финское слово «</a:t>
            </a:r>
            <a:r>
              <a:rPr lang="ru-RU" sz="2000" dirty="0" err="1" smtClean="0">
                <a:latin typeface="Century Schoolbook" pitchFamily="18" charset="0"/>
              </a:rPr>
              <a:t>кострум</a:t>
            </a:r>
            <a:r>
              <a:rPr lang="ru-RU" sz="2000" dirty="0" smtClean="0">
                <a:latin typeface="Century Schoolbook" pitchFamily="18" charset="0"/>
              </a:rPr>
              <a:t>» - «крепость» (когда-то здесь жили финно-угорские племена). По другой версии название связывают с языческим обрядом. «Костромой» назывался в этих местах праздник, напоминающий масленицу. </a:t>
            </a:r>
          </a:p>
        </p:txBody>
      </p:sp>
      <p:pic>
        <p:nvPicPr>
          <p:cNvPr id="15364" name="Содержимое 11" descr="kostro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568700" cy="2463800"/>
          </a:xfrm>
        </p:spPr>
      </p:pic>
      <p:pic>
        <p:nvPicPr>
          <p:cNvPr id="15367" name="Рисунок 14" descr="костром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37163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304800"/>
            <a:ext cx="6847656" cy="4038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latin typeface="Century Schoolbook" pitchFamily="18" charset="0"/>
              </a:rPr>
              <a:t>Существует легенда повествующая о том, как Екатерина Вторая приказала перестроить город по подобию её веера. Если посмотреть на план города, то можно заметить, что улицы действительно расположены в виде веера. В той части города, где сходятся улицы, расположены старинные торговые ряды.</a:t>
            </a:r>
          </a:p>
        </p:txBody>
      </p:sp>
      <p:pic>
        <p:nvPicPr>
          <p:cNvPr id="16387" name="Содержимое 14" descr="кост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3068960"/>
            <a:ext cx="4038600" cy="2621051"/>
          </a:xfrm>
        </p:spPr>
      </p:pic>
      <p:pic>
        <p:nvPicPr>
          <p:cNvPr id="16391" name="Рисунок 15" descr="кострома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267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Содержимое 14" descr="кост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</a:blip>
          <a:srcRect t="2002"/>
          <a:stretch>
            <a:fillRect/>
          </a:stretch>
        </p:blipFill>
        <p:spPr>
          <a:xfrm>
            <a:off x="3276600" y="3127375"/>
            <a:ext cx="5867400" cy="3730625"/>
          </a:xfrm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155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Екатерина </a:t>
            </a:r>
            <a:r>
              <a:rPr lang="en-US"/>
              <a:t>II </a:t>
            </a:r>
            <a:endParaRPr lang="ru-RU"/>
          </a:p>
        </p:txBody>
      </p:sp>
      <p:sp>
        <p:nvSpPr>
          <p:cNvPr id="51206" name="Заголовок 1"/>
          <p:cNvSpPr>
            <a:spLocks/>
          </p:cNvSpPr>
          <p:nvPr/>
        </p:nvSpPr>
        <p:spPr bwMode="auto">
          <a:xfrm>
            <a:off x="4356100" y="260350"/>
            <a:ext cx="4449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Кострома</a:t>
            </a:r>
          </a:p>
        </p:txBody>
      </p:sp>
      <p:pic>
        <p:nvPicPr>
          <p:cNvPr id="51207" name="Picture 7" descr="30175638_Portret_Ekaterinuy_II_pered_zerkalom_YEriksen"/>
          <p:cNvPicPr>
            <a:picLocks noChangeAspect="1" noChangeArrowheads="1"/>
          </p:cNvPicPr>
          <p:nvPr/>
        </p:nvPicPr>
        <p:blipFill>
          <a:blip r:embed="rId3" cstate="print"/>
          <a:srcRect l="3378" t="24864" r="3906" b="5751"/>
          <a:stretch>
            <a:fillRect/>
          </a:stretch>
        </p:blipFill>
        <p:spPr bwMode="auto">
          <a:xfrm>
            <a:off x="683568" y="692696"/>
            <a:ext cx="2683584" cy="26171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8" name="Picture 8" descr="30175638_Portret_Ekaterinuy_II_pered_zerkalom_YEriksen"/>
          <p:cNvPicPr>
            <a:picLocks noChangeAspect="1" noChangeArrowheads="1"/>
          </p:cNvPicPr>
          <p:nvPr/>
        </p:nvPicPr>
        <p:blipFill>
          <a:blip r:embed="rId3" cstate="print"/>
          <a:srcRect l="22487" t="55113" r="52153" b="34137"/>
          <a:stretch>
            <a:fillRect/>
          </a:stretch>
        </p:blipFill>
        <p:spPr bwMode="auto">
          <a:xfrm>
            <a:off x="395536" y="4437112"/>
            <a:ext cx="3210153" cy="17735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Герб </a:t>
            </a:r>
            <a:r>
              <a:rPr lang="ru-RU" dirty="0" smtClean="0"/>
              <a:t>города</a:t>
            </a:r>
            <a:endParaRPr lang="ru-RU" dirty="0"/>
          </a:p>
        </p:txBody>
      </p:sp>
      <p:pic>
        <p:nvPicPr>
          <p:cNvPr id="64515" name="Picture 3" descr="Герб города Костром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484313"/>
            <a:ext cx="4105275" cy="4681537"/>
          </a:xfrm>
          <a:noFill/>
          <a:ln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theme/theme1.xml><?xml version="1.0" encoding="utf-8"?>
<a:theme xmlns:a="http://schemas.openxmlformats.org/drawingml/2006/main" name="Тема9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Тема92</Template>
  <TotalTime>70</TotalTime>
  <Words>141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Тема92</vt:lpstr>
      <vt:lpstr>Государыня Кострома</vt:lpstr>
      <vt:lpstr>Слайд 2</vt:lpstr>
      <vt:lpstr>Слайд 3</vt:lpstr>
      <vt:lpstr>Слайд 4</vt:lpstr>
      <vt:lpstr>Слайд 5</vt:lpstr>
      <vt:lpstr>Кострома</vt:lpstr>
      <vt:lpstr>Слайд 7</vt:lpstr>
      <vt:lpstr>Слайд 8</vt:lpstr>
      <vt:lpstr>Герб города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пользователь</cp:lastModifiedBy>
  <cp:revision>8</cp:revision>
  <dcterms:created xsi:type="dcterms:W3CDTF">2012-08-05T11:56:31Z</dcterms:created>
  <dcterms:modified xsi:type="dcterms:W3CDTF">2012-08-09T07:53:04Z</dcterms:modified>
</cp:coreProperties>
</file>